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>
  <p:sldMasterIdLst>
    <p:sldMasterId id="2147483648" r:id="rId1"/>
    <p:sldMasterId id="2147483660" r:id="rId2"/>
  </p:sldMasterIdLst>
  <p:notesMasterIdLst>
    <p:notesMasterId r:id="rId16"/>
  </p:notesMasterIdLst>
  <p:sldIdLst>
    <p:sldId id="260" r:id="rId3"/>
    <p:sldId id="270" r:id="rId4"/>
    <p:sldId id="271" r:id="rId5"/>
    <p:sldId id="272" r:id="rId6"/>
    <p:sldId id="275" r:id="rId7"/>
    <p:sldId id="273" r:id="rId8"/>
    <p:sldId id="303" r:id="rId9"/>
    <p:sldId id="302" r:id="rId10"/>
    <p:sldId id="306" r:id="rId11"/>
    <p:sldId id="307" r:id="rId12"/>
    <p:sldId id="305" r:id="rId13"/>
    <p:sldId id="309" r:id="rId14"/>
    <p:sldId id="266" r:id="rId15"/>
  </p:sldIdLst>
  <p:sldSz cx="9144000" cy="5143500" type="screen16x9"/>
  <p:notesSz cx="6858000" cy="9926638"/>
  <p:custDataLst>
    <p:tags r:id="rId17"/>
  </p:custDataLst>
  <p:defaultTextStyle>
    <a:defPPr>
      <a:defRPr lang="he-IL"/>
    </a:defPPr>
    <a:lvl1pPr marL="0" indent="0" algn="r" defTabSz="914400" rtl="1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Calibri" pitchFamily="34" charset="0"/>
        <a:ea typeface="Arial" pitchFamily="34" charset="0"/>
      </a:defRPr>
    </a:lvl1pPr>
    <a:lvl2pPr marL="457200" indent="0" algn="r" defTabSz="914400" rtl="1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Calibri" pitchFamily="34" charset="0"/>
        <a:ea typeface="Arial" pitchFamily="34" charset="0"/>
      </a:defRPr>
    </a:lvl2pPr>
    <a:lvl3pPr marL="914400" indent="0" algn="r" defTabSz="914400" rtl="1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Calibri" pitchFamily="34" charset="0"/>
        <a:ea typeface="Arial" pitchFamily="34" charset="0"/>
      </a:defRPr>
    </a:lvl3pPr>
    <a:lvl4pPr marL="1371600" indent="0" algn="r" defTabSz="914400" rtl="1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Calibri" pitchFamily="34" charset="0"/>
        <a:ea typeface="Arial" pitchFamily="34" charset="0"/>
      </a:defRPr>
    </a:lvl4pPr>
    <a:lvl5pPr marL="1828800" indent="0" algn="r" defTabSz="914400" rtl="1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Calibri" pitchFamily="34" charset="0"/>
        <a:ea typeface="Arial" pitchFamily="34" charset="0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0533" autoAdjust="0"/>
  </p:normalViewPr>
  <p:slideViewPr>
    <p:cSldViewPr>
      <p:cViewPr>
        <p:scale>
          <a:sx n="130" d="100"/>
          <a:sy n="130" d="100"/>
        </p:scale>
        <p:origin x="-35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96888"/>
          </a:xfrm>
          <a:prstGeom prst="rect">
            <a:avLst/>
          </a:prstGeom>
        </p:spPr>
        <p:txBody>
          <a:bodyPr rtlCol="1"/>
          <a:lstStyle>
            <a:defPPr>
              <a:defRPr lang="he-IL"/>
            </a:defPPr>
            <a:lvl1pPr mar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lang="he-IL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lang="he-IL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lang="he-IL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lang="he-IL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sz="1200"/>
          </a:p>
        </p:txBody>
      </p:sp>
      <p:sp>
        <p:nvSpPr>
          <p:cNvPr id="27651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96888"/>
          </a:xfrm>
          <a:prstGeom prst="rect">
            <a:avLst/>
          </a:prstGeom>
        </p:spPr>
        <p:txBody>
          <a:bodyPr rtlCol="1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marL="0" lvl="0" indent="0" algn="l" eaLnBrk="1" hangingPunct="1"/>
            <a:fld id="{08AD9B23-8467-4A3E-85A5-A72ABA812265}" type="datetime1">
              <a:rPr lang="he-IL" sz="1200"/>
              <a:pPr marL="0" lvl="0" indent="0" algn="l" eaLnBrk="1" hangingPunct="1"/>
              <a:t>כ"ו/טבת/תשע"ט</a:t>
            </a:fld>
            <a:endParaRPr sz="1200"/>
          </a:p>
        </p:txBody>
      </p:sp>
      <p:sp>
        <p:nvSpPr>
          <p:cNvPr id="27652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27653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14875"/>
            <a:ext cx="5486400" cy="4467225"/>
          </a:xfrm>
          <a:prstGeom prst="rect">
            <a:avLst/>
          </a:prstGeom>
        </p:spPr>
        <p:txBody>
          <a:bodyPr numCol="1" compatLnSpc="1">
            <a:prstTxWarp prst="textNoShape">
              <a:avLst/>
            </a:prstTxWarp>
          </a:bodyPr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765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9428162"/>
            <a:ext cx="2971800" cy="496888"/>
          </a:xfrm>
          <a:prstGeom prst="rect">
            <a:avLst/>
          </a:prstGeom>
        </p:spPr>
        <p:txBody>
          <a:bodyPr rtlCol="1" anchor="b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marL="0" lvl="0" indent="0" eaLnBrk="1" hangingPunct="1"/>
            <a:endParaRPr sz="1200"/>
          </a:p>
        </p:txBody>
      </p:sp>
      <p:sp>
        <p:nvSpPr>
          <p:cNvPr id="2765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9428162"/>
            <a:ext cx="2971800" cy="496888"/>
          </a:xfrm>
          <a:prstGeom prst="rect">
            <a:avLst/>
          </a:prstGeom>
        </p:spPr>
        <p:txBody>
          <a:bodyPr rtlCol="1" anchor="b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marL="0" lvl="0" indent="0" algn="l" eaLnBrk="1" hangingPunct="1"/>
            <a:fld id="{7E191D98-BC63-4D48-AAC1-C534EBAE1390}" type="slidenum">
              <a:rPr sz="1200"/>
              <a:pPr marL="0" lvl="0" indent="0" algn="l" eaLnBrk="1" hangingPunct="1"/>
              <a:t>‹#›</a:t>
            </a:fld>
            <a:endParaRPr sz="1200"/>
          </a:p>
        </p:txBody>
      </p:sp>
    </p:spTree>
    <p:extLst>
      <p:ext uri="{BB962C8B-B14F-4D97-AF65-F5344CB8AC3E}">
        <p14:creationId xmlns:p14="http://schemas.microsoft.com/office/powerpoint/2010/main" val="985440550"/>
      </p:ext>
    </p:extLst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מציין מיקום של תמונת שקופית 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28675" name="מציין מיקום של הערות 2"/>
          <p:cNvSpPr>
            <a:spLocks noGrp="1"/>
          </p:cNvSpPr>
          <p:nvPr>
            <p:ph type="body" idx="3"/>
          </p:nvPr>
        </p:nvSpPr>
        <p:spPr bwMode="auto">
          <a:xfrm>
            <a:off x="685800" y="4714875"/>
            <a:ext cx="5486400" cy="44672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</a:pPr>
            <a:r>
              <a:rPr lang="he-IL" altLang="he-IL">
                <a:solidFill>
                  <a:srgbClr val="FF0000"/>
                </a:solidFill>
              </a:rPr>
              <a:t> </a:t>
            </a:r>
          </a:p>
          <a:p>
            <a:pPr marL="0" lvl="0" indent="0" eaLnBrk="1" hangingPunct="1">
              <a:spcBef>
                <a:spcPct val="0"/>
              </a:spcBef>
            </a:pPr>
            <a:endParaRPr lang="he-IL" altLang="he-IL">
              <a:ea typeface="Yaguar Regular"/>
            </a:endParaRPr>
          </a:p>
        </p:txBody>
      </p:sp>
      <p:sp>
        <p:nvSpPr>
          <p:cNvPr id="28676" name="מציין מיקום של מספר שקופית 3"/>
          <p:cNvSpPr txBox="1">
            <a:spLocks noGrp="1"/>
          </p:cNvSpPr>
          <p:nvPr>
            <p:ph type="sldNum"/>
          </p:nvPr>
        </p:nvSpPr>
        <p:spPr bwMode="auto">
          <a:xfrm>
            <a:off x="1588" y="9428162"/>
            <a:ext cx="2971800" cy="496888"/>
          </a:xfrm>
          <a:prstGeom prst="rect">
            <a:avLst/>
          </a:prstGeom>
          <a:noFill/>
          <a:ln>
            <a:miter lim="800000"/>
          </a:ln>
        </p:spPr>
        <p:txBody>
          <a:bodyPr numCol="1" rtlCol="1" anchor="b" anchorCtr="0" compatLnSpc="1">
            <a:prstTxWarp prst="textNoShape">
              <a:avLst/>
            </a:prstTxWarp>
          </a:bodyPr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marL="0" lvl="0" indent="0" algn="l" eaLnBrk="1" hangingPunct="1"/>
            <a:fld id="{41A2E479-8B2E-489F-A98A-902AD5D4A71F}" type="slidenum">
              <a:rPr lang="he-IL" altLang="he-IL" sz="1200"/>
              <a:pPr marL="0" lvl="0" indent="0" algn="l" eaLnBrk="1" hangingPunct="1"/>
              <a:t>2</a:t>
            </a:fld>
            <a:endParaRPr lang="he-IL" altLang="he-IL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מציין מיקום של תמונת שקופית 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29699" name="מציין מיקום של הערות 2"/>
          <p:cNvSpPr>
            <a:spLocks noGrp="1"/>
          </p:cNvSpPr>
          <p:nvPr>
            <p:ph type="body" idx="3"/>
          </p:nvPr>
        </p:nvSpPr>
        <p:spPr bwMode="auto">
          <a:xfrm>
            <a:off x="685800" y="4714875"/>
            <a:ext cx="5486400" cy="44672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</a:pPr>
            <a:endParaRPr lang="he-IL" altLang="he-IL"/>
          </a:p>
        </p:txBody>
      </p:sp>
      <p:sp>
        <p:nvSpPr>
          <p:cNvPr id="29700" name="מציין מיקום של מספר שקופית 3"/>
          <p:cNvSpPr txBox="1">
            <a:spLocks noGrp="1"/>
          </p:cNvSpPr>
          <p:nvPr>
            <p:ph type="sldNum"/>
          </p:nvPr>
        </p:nvSpPr>
        <p:spPr bwMode="auto">
          <a:xfrm>
            <a:off x="1588" y="9428162"/>
            <a:ext cx="2971800" cy="496888"/>
          </a:xfrm>
          <a:prstGeom prst="rect">
            <a:avLst/>
          </a:prstGeom>
          <a:noFill/>
          <a:ln>
            <a:miter lim="800000"/>
          </a:ln>
        </p:spPr>
        <p:txBody>
          <a:bodyPr numCol="1" rtlCol="1" anchor="b" anchorCtr="0" compatLnSpc="1">
            <a:prstTxWarp prst="textNoShape">
              <a:avLst/>
            </a:prstTxWarp>
          </a:bodyPr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marL="0" lvl="0" indent="0" algn="l" eaLnBrk="1" hangingPunct="1"/>
            <a:fld id="{EBB23CE4-3CA2-4B17-88A0-1C46B973ED12}" type="slidenum">
              <a:rPr lang="he-IL" altLang="he-IL" sz="1200"/>
              <a:pPr marL="0" lvl="0" indent="0" algn="l" eaLnBrk="1" hangingPunct="1"/>
              <a:t>3</a:t>
            </a:fld>
            <a:endParaRPr lang="he-IL" altLang="he-IL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מציין מיקום של תמונת שקופית 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30723" name="מציין מיקום של הערות 2"/>
          <p:cNvSpPr>
            <a:spLocks noGrp="1"/>
          </p:cNvSpPr>
          <p:nvPr>
            <p:ph type="body" idx="3"/>
          </p:nvPr>
        </p:nvSpPr>
        <p:spPr bwMode="auto">
          <a:xfrm>
            <a:off x="685800" y="4714875"/>
            <a:ext cx="5486400" cy="44672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</a:pPr>
            <a:endParaRPr lang="he-IL" altLang="he-IL">
              <a:latin typeface="YaguarRegular" pitchFamily="2" charset="-79"/>
              <a:cs typeface="YaguarRegular" pitchFamily="2" charset="-79"/>
            </a:endParaRPr>
          </a:p>
        </p:txBody>
      </p:sp>
      <p:sp>
        <p:nvSpPr>
          <p:cNvPr id="30724" name="מציין מיקום של מספר שקופית 3"/>
          <p:cNvSpPr txBox="1">
            <a:spLocks noGrp="1"/>
          </p:cNvSpPr>
          <p:nvPr>
            <p:ph type="sldNum"/>
          </p:nvPr>
        </p:nvSpPr>
        <p:spPr bwMode="auto">
          <a:xfrm>
            <a:off x="1588" y="9428162"/>
            <a:ext cx="2971800" cy="496888"/>
          </a:xfrm>
          <a:prstGeom prst="rect">
            <a:avLst/>
          </a:prstGeom>
          <a:noFill/>
          <a:ln>
            <a:miter lim="800000"/>
          </a:ln>
        </p:spPr>
        <p:txBody>
          <a:bodyPr numCol="1" rtlCol="1" anchor="b" anchorCtr="0" compatLnSpc="1">
            <a:prstTxWarp prst="textNoShape">
              <a:avLst/>
            </a:prstTxWarp>
          </a:bodyPr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marL="0" lvl="0" indent="0" algn="l" eaLnBrk="1" hangingPunct="1"/>
            <a:fld id="{59BA1BEB-2D65-48B6-968D-7D5DDEFA2B03}" type="slidenum">
              <a:rPr lang="he-IL" altLang="he-IL" sz="1200"/>
              <a:pPr marL="0" lvl="0" indent="0" algn="l" eaLnBrk="1" hangingPunct="1"/>
              <a:t>4</a:t>
            </a:fld>
            <a:endParaRPr lang="he-IL" altLang="he-IL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מציין מיקום של תמונת שקופית 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31747" name="מציין מיקום של הערות 2"/>
          <p:cNvSpPr>
            <a:spLocks noGrp="1"/>
          </p:cNvSpPr>
          <p:nvPr>
            <p:ph type="body" idx="3"/>
          </p:nvPr>
        </p:nvSpPr>
        <p:spPr>
          <a:xfrm>
            <a:off x="685800" y="4714875"/>
            <a:ext cx="5486400" cy="4467225"/>
          </a:xfrm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</a:pPr>
            <a:endParaRPr u="sng">
              <a:latin typeface="YaguarRegular" pitchFamily="2" charset="-79"/>
              <a:cs typeface="YaguarRegular" pitchFamily="2" charset="-79"/>
            </a:endParaRPr>
          </a:p>
        </p:txBody>
      </p:sp>
      <p:sp>
        <p:nvSpPr>
          <p:cNvPr id="31748" name="מציין מיקום של מספר שקופית 3"/>
          <p:cNvSpPr txBox="1">
            <a:spLocks noGrp="1"/>
          </p:cNvSpPr>
          <p:nvPr>
            <p:ph type="sldNum"/>
          </p:nvPr>
        </p:nvSpPr>
        <p:spPr bwMode="auto">
          <a:xfrm>
            <a:off x="1588" y="9428162"/>
            <a:ext cx="2971800" cy="496888"/>
          </a:xfrm>
          <a:prstGeom prst="rect">
            <a:avLst/>
          </a:prstGeom>
          <a:noFill/>
          <a:ln>
            <a:miter lim="800000"/>
          </a:ln>
        </p:spPr>
        <p:txBody>
          <a:bodyPr numCol="1" rtlCol="1" anchor="b" anchorCtr="0" compatLnSpc="1">
            <a:prstTxWarp prst="textNoShape">
              <a:avLst/>
            </a:prstTxWarp>
          </a:bodyPr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marL="0" lvl="0" indent="0" algn="l" eaLnBrk="1" hangingPunct="1"/>
            <a:fld id="{AC271689-85D0-4504-AEEB-5925DDABF084}" type="slidenum">
              <a:rPr lang="he-IL" altLang="he-IL" sz="1200"/>
              <a:pPr marL="0" lvl="0" indent="0" algn="l" eaLnBrk="1" hangingPunct="1"/>
              <a:t>5</a:t>
            </a:fld>
            <a:endParaRPr lang="he-IL" altLang="he-IL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מציין מיקום של תמונת שקופית 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32771" name="מציין מיקום של הערות 2"/>
          <p:cNvSpPr>
            <a:spLocks noGrp="1"/>
          </p:cNvSpPr>
          <p:nvPr>
            <p:ph type="body" idx="3"/>
          </p:nvPr>
        </p:nvSpPr>
        <p:spPr bwMode="auto">
          <a:xfrm>
            <a:off x="685800" y="4714875"/>
            <a:ext cx="5486400" cy="44672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</a:pPr>
            <a:endParaRPr lang="he-IL" altLang="he-IL">
              <a:latin typeface="YaguarRegular" pitchFamily="2" charset="-79"/>
              <a:cs typeface="YaguarRegular" pitchFamily="2" charset="-79"/>
            </a:endParaRPr>
          </a:p>
        </p:txBody>
      </p:sp>
      <p:sp>
        <p:nvSpPr>
          <p:cNvPr id="32772" name="מציין מיקום של מספר שקופית 3"/>
          <p:cNvSpPr txBox="1">
            <a:spLocks noGrp="1"/>
          </p:cNvSpPr>
          <p:nvPr>
            <p:ph type="sldNum"/>
          </p:nvPr>
        </p:nvSpPr>
        <p:spPr bwMode="auto">
          <a:xfrm>
            <a:off x="1588" y="9428162"/>
            <a:ext cx="2971800" cy="496888"/>
          </a:xfrm>
          <a:prstGeom prst="rect">
            <a:avLst/>
          </a:prstGeom>
          <a:noFill/>
          <a:ln>
            <a:miter lim="800000"/>
          </a:ln>
        </p:spPr>
        <p:txBody>
          <a:bodyPr numCol="1" rtlCol="1" anchor="b" anchorCtr="0" compatLnSpc="1">
            <a:prstTxWarp prst="textNoShape">
              <a:avLst/>
            </a:prstTxWarp>
          </a:bodyPr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marL="0" lvl="0" indent="0" algn="l" eaLnBrk="1" hangingPunct="1"/>
            <a:fld id="{232DBCEA-8A4D-428C-80DB-B64B28F3130E}" type="slidenum">
              <a:rPr lang="he-IL" altLang="he-IL" sz="1200"/>
              <a:pPr marL="0" lvl="0" indent="0" algn="l" eaLnBrk="1" hangingPunct="1"/>
              <a:t>6</a:t>
            </a:fld>
            <a:endParaRPr lang="he-IL" altLang="he-IL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4767262"/>
            <a:ext cx="21336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eaLnBrk="1" hangingPunct="1"/>
            <a:fld id="{C51158CE-ED53-4A40-BA7C-85B864ED1107}" type="datetime1">
              <a:rPr lang="he-IL" sz="1200">
                <a:solidFill>
                  <a:srgbClr val="898989"/>
                </a:solidFill>
              </a:rPr>
              <a:pPr lvl="0" eaLnBrk="1" hangingPunct="1"/>
              <a:t>כ"ו/טבת/תשע"ט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4767262"/>
            <a:ext cx="28956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algn="ctr" eaLnBrk="1" hangingPunct="1"/>
            <a:endParaRPr sz="1200">
              <a:solidFill>
                <a:srgbClr val="898989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4767262"/>
            <a:ext cx="21336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algn="l" eaLnBrk="1" hangingPunct="1"/>
            <a:fld id="{986CED8F-04C2-404B-B94B-262F1D0B64A1}" type="slidenum">
              <a:rPr sz="1200">
                <a:solidFill>
                  <a:srgbClr val="898989"/>
                </a:solidFill>
              </a:rPr>
              <a:pPr lvl="0" algn="l" eaLnBrk="1" hangingPunct="1"/>
              <a:t>‹#›</a:t>
            </a:fld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4767262"/>
            <a:ext cx="21336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eaLnBrk="1" hangingPunct="1"/>
            <a:fld id="{C51158CE-ED53-4A40-BA7C-85B864ED1107}" type="datetime1">
              <a:rPr lang="he-IL" sz="1200">
                <a:solidFill>
                  <a:srgbClr val="898989"/>
                </a:solidFill>
              </a:rPr>
              <a:pPr lvl="0" eaLnBrk="1" hangingPunct="1"/>
              <a:t>כ"ו/טבת/תשע"ט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4767262"/>
            <a:ext cx="28956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algn="ctr" eaLnBrk="1" hangingPunct="1"/>
            <a:endParaRPr sz="1200">
              <a:solidFill>
                <a:srgbClr val="898989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4767262"/>
            <a:ext cx="21336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algn="l" eaLnBrk="1" hangingPunct="1"/>
            <a:fld id="{986CED8F-04C2-404B-B94B-262F1D0B64A1}" type="slidenum">
              <a:rPr sz="1200">
                <a:solidFill>
                  <a:srgbClr val="898989"/>
                </a:solidFill>
              </a:rPr>
              <a:pPr lvl="0" algn="l" eaLnBrk="1" hangingPunct="1"/>
              <a:t>‹#›</a:t>
            </a:fld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4767262"/>
            <a:ext cx="21336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eaLnBrk="1" hangingPunct="1"/>
            <a:fld id="{C51158CE-ED53-4A40-BA7C-85B864ED1107}" type="datetime1">
              <a:rPr lang="he-IL" sz="1200">
                <a:solidFill>
                  <a:srgbClr val="898989"/>
                </a:solidFill>
              </a:rPr>
              <a:pPr lvl="0" eaLnBrk="1" hangingPunct="1"/>
              <a:t>כ"ו/טבת/תשע"ט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4767262"/>
            <a:ext cx="28956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algn="ctr" eaLnBrk="1" hangingPunct="1"/>
            <a:endParaRPr sz="1200">
              <a:solidFill>
                <a:srgbClr val="898989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4767262"/>
            <a:ext cx="21336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algn="l" eaLnBrk="1" hangingPunct="1"/>
            <a:fld id="{986CED8F-04C2-404B-B94B-262F1D0B64A1}" type="slidenum">
              <a:rPr sz="1200">
                <a:solidFill>
                  <a:srgbClr val="898989"/>
                </a:solidFill>
              </a:rPr>
              <a:pPr lvl="0" algn="l" eaLnBrk="1" hangingPunct="1"/>
              <a:t>‹#›</a:t>
            </a:fld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7950" y="4767262"/>
            <a:ext cx="20574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eaLnBrk="1" hangingPunct="1"/>
            <a:fld id="{18E96EBC-8581-46C8-8A3C-17E6D070AF2A}" type="datetime1">
              <a:rPr lang="he-IL" sz="900">
                <a:solidFill>
                  <a:srgbClr val="898989"/>
                </a:solidFill>
                <a:ea typeface="Arial" pitchFamily="34" charset="0"/>
              </a:rPr>
              <a:pPr lvl="0" eaLnBrk="1" hangingPunct="1"/>
              <a:t>כ"ו/טבת/תשע"ט</a:t>
            </a:fld>
            <a:endParaRPr sz="900">
              <a:solidFill>
                <a:srgbClr val="898989"/>
              </a:solidFill>
              <a:ea typeface="Arial" pitchFamily="34" charset="0"/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2"/>
            <a:ext cx="30861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algn="ctr" eaLnBrk="1" hangingPunct="1"/>
            <a:endParaRPr sz="900">
              <a:solidFill>
                <a:srgbClr val="898989"/>
              </a:solidFill>
              <a:ea typeface="Arial" pitchFamily="34" charset="0"/>
            </a:endParaRPr>
          </a:p>
        </p:txBody>
      </p:sp>
      <p:sp>
        <p:nvSpPr>
          <p:cNvPr id="6" name="מציין מיקום של מספר שקופית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4767262"/>
            <a:ext cx="20574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algn="l" eaLnBrk="1" hangingPunct="1"/>
            <a:fld id="{BC14F823-A4C9-471E-A039-384A174B5704}" type="slidenum">
              <a:rPr sz="900">
                <a:solidFill>
                  <a:srgbClr val="898989"/>
                </a:solidFill>
                <a:ea typeface="Arial" pitchFamily="34" charset="0"/>
              </a:rPr>
              <a:pPr lvl="0" algn="l" eaLnBrk="1" hangingPunct="1"/>
              <a:t>‹#›</a:t>
            </a:fld>
            <a:endParaRPr sz="900">
              <a:solidFill>
                <a:srgbClr val="898989"/>
              </a:solidFill>
              <a:ea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7950" y="4767262"/>
            <a:ext cx="20574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eaLnBrk="1" hangingPunct="1"/>
            <a:fld id="{18E96EBC-8581-46C8-8A3C-17E6D070AF2A}" type="datetime1">
              <a:rPr lang="he-IL" sz="900">
                <a:solidFill>
                  <a:srgbClr val="898989"/>
                </a:solidFill>
                <a:ea typeface="Arial" pitchFamily="34" charset="0"/>
              </a:rPr>
              <a:pPr lvl="0" eaLnBrk="1" hangingPunct="1"/>
              <a:t>כ"ו/טבת/תשע"ט</a:t>
            </a:fld>
            <a:endParaRPr sz="900">
              <a:solidFill>
                <a:srgbClr val="898989"/>
              </a:solidFill>
              <a:ea typeface="Arial" pitchFamily="34" charset="0"/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2"/>
            <a:ext cx="30861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algn="ctr" eaLnBrk="1" hangingPunct="1"/>
            <a:endParaRPr sz="900">
              <a:solidFill>
                <a:srgbClr val="898989"/>
              </a:solidFill>
              <a:ea typeface="Arial" pitchFamily="34" charset="0"/>
            </a:endParaRPr>
          </a:p>
        </p:txBody>
      </p:sp>
      <p:sp>
        <p:nvSpPr>
          <p:cNvPr id="6" name="מציין מיקום של מספר שקופית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4767262"/>
            <a:ext cx="20574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algn="l" eaLnBrk="1" hangingPunct="1"/>
            <a:fld id="{BC14F823-A4C9-471E-A039-384A174B5704}" type="slidenum">
              <a:rPr sz="900">
                <a:solidFill>
                  <a:srgbClr val="898989"/>
                </a:solidFill>
                <a:ea typeface="Arial" pitchFamily="34" charset="0"/>
              </a:rPr>
              <a:pPr lvl="0" algn="l" eaLnBrk="1" hangingPunct="1"/>
              <a:t>‹#›</a:t>
            </a:fld>
            <a:endParaRPr sz="900">
              <a:solidFill>
                <a:srgbClr val="898989"/>
              </a:solidFill>
              <a:ea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7950" y="4767262"/>
            <a:ext cx="20574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eaLnBrk="1" hangingPunct="1"/>
            <a:fld id="{18E96EBC-8581-46C8-8A3C-17E6D070AF2A}" type="datetime1">
              <a:rPr lang="he-IL" sz="900">
                <a:solidFill>
                  <a:srgbClr val="898989"/>
                </a:solidFill>
                <a:ea typeface="Arial" pitchFamily="34" charset="0"/>
              </a:rPr>
              <a:pPr lvl="0" eaLnBrk="1" hangingPunct="1"/>
              <a:t>כ"ו/טבת/תשע"ט</a:t>
            </a:fld>
            <a:endParaRPr sz="900">
              <a:solidFill>
                <a:srgbClr val="898989"/>
              </a:solidFill>
              <a:ea typeface="Arial" pitchFamily="34" charset="0"/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2"/>
            <a:ext cx="30861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algn="ctr" eaLnBrk="1" hangingPunct="1"/>
            <a:endParaRPr sz="900">
              <a:solidFill>
                <a:srgbClr val="898989"/>
              </a:solidFill>
              <a:ea typeface="Arial" pitchFamily="34" charset="0"/>
            </a:endParaRPr>
          </a:p>
        </p:txBody>
      </p:sp>
      <p:sp>
        <p:nvSpPr>
          <p:cNvPr id="6" name="מציין מיקום של מספר שקופית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4767262"/>
            <a:ext cx="20574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algn="l" eaLnBrk="1" hangingPunct="1"/>
            <a:fld id="{BC14F823-A4C9-471E-A039-384A174B5704}" type="slidenum">
              <a:rPr sz="900">
                <a:solidFill>
                  <a:srgbClr val="898989"/>
                </a:solidFill>
                <a:ea typeface="Arial" pitchFamily="34" charset="0"/>
              </a:rPr>
              <a:pPr lvl="0" algn="l" eaLnBrk="1" hangingPunct="1"/>
              <a:t>‹#›</a:t>
            </a:fld>
            <a:endParaRPr sz="900">
              <a:solidFill>
                <a:srgbClr val="898989"/>
              </a:solidFill>
              <a:ea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7950" y="4767262"/>
            <a:ext cx="20574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eaLnBrk="1" hangingPunct="1"/>
            <a:fld id="{18E96EBC-8581-46C8-8A3C-17E6D070AF2A}" type="datetime1">
              <a:rPr lang="he-IL" sz="900">
                <a:solidFill>
                  <a:srgbClr val="898989"/>
                </a:solidFill>
                <a:ea typeface="Arial" pitchFamily="34" charset="0"/>
              </a:rPr>
              <a:pPr lvl="0" eaLnBrk="1" hangingPunct="1"/>
              <a:t>כ"ו/טבת/תשע"ט</a:t>
            </a:fld>
            <a:endParaRPr sz="900">
              <a:solidFill>
                <a:srgbClr val="898989"/>
              </a:solidFill>
              <a:ea typeface="Arial" pitchFamily="34" charset="0"/>
            </a:endParaRPr>
          </a:p>
        </p:txBody>
      </p:sp>
      <p:sp>
        <p:nvSpPr>
          <p:cNvPr id="6" name="מציין מיקום של כותרת תחתונה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2"/>
            <a:ext cx="30861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algn="ctr" eaLnBrk="1" hangingPunct="1"/>
            <a:endParaRPr sz="900">
              <a:solidFill>
                <a:srgbClr val="898989"/>
              </a:solidFill>
              <a:ea typeface="Arial" pitchFamily="34" charset="0"/>
            </a:endParaRPr>
          </a:p>
        </p:txBody>
      </p:sp>
      <p:sp>
        <p:nvSpPr>
          <p:cNvPr id="7" name="מציין מיקום של מספר שקופית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4767262"/>
            <a:ext cx="20574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algn="l" eaLnBrk="1" hangingPunct="1"/>
            <a:fld id="{BC14F823-A4C9-471E-A039-384A174B5704}" type="slidenum">
              <a:rPr sz="900">
                <a:solidFill>
                  <a:srgbClr val="898989"/>
                </a:solidFill>
                <a:ea typeface="Arial" pitchFamily="34" charset="0"/>
              </a:rPr>
              <a:pPr lvl="0" algn="l" eaLnBrk="1" hangingPunct="1"/>
              <a:t>‹#›</a:t>
            </a:fld>
            <a:endParaRPr sz="900">
              <a:solidFill>
                <a:srgbClr val="898989"/>
              </a:solidFill>
              <a:ea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7950" y="4767262"/>
            <a:ext cx="20574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eaLnBrk="1" hangingPunct="1"/>
            <a:fld id="{18E96EBC-8581-46C8-8A3C-17E6D070AF2A}" type="datetime1">
              <a:rPr lang="he-IL" sz="900">
                <a:solidFill>
                  <a:srgbClr val="898989"/>
                </a:solidFill>
                <a:ea typeface="Arial" pitchFamily="34" charset="0"/>
              </a:rPr>
              <a:pPr lvl="0" eaLnBrk="1" hangingPunct="1"/>
              <a:t>כ"ו/טבת/תשע"ט</a:t>
            </a:fld>
            <a:endParaRPr sz="900">
              <a:solidFill>
                <a:srgbClr val="898989"/>
              </a:solidFill>
              <a:ea typeface="Arial" pitchFamily="34" charset="0"/>
            </a:endParaRPr>
          </a:p>
        </p:txBody>
      </p:sp>
      <p:sp>
        <p:nvSpPr>
          <p:cNvPr id="8" name="מציין מיקום של כותרת תחתונה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2"/>
            <a:ext cx="30861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algn="ctr" eaLnBrk="1" hangingPunct="1"/>
            <a:endParaRPr sz="900">
              <a:solidFill>
                <a:srgbClr val="898989"/>
              </a:solidFill>
              <a:ea typeface="Arial" pitchFamily="34" charset="0"/>
            </a:endParaRPr>
          </a:p>
        </p:txBody>
      </p:sp>
      <p:sp>
        <p:nvSpPr>
          <p:cNvPr id="9" name="מציין מיקום של מספר שקופית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4767262"/>
            <a:ext cx="20574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algn="l" eaLnBrk="1" hangingPunct="1"/>
            <a:fld id="{BC14F823-A4C9-471E-A039-384A174B5704}" type="slidenum">
              <a:rPr sz="900">
                <a:solidFill>
                  <a:srgbClr val="898989"/>
                </a:solidFill>
                <a:ea typeface="Arial" pitchFamily="34" charset="0"/>
              </a:rPr>
              <a:pPr lvl="0" algn="l" eaLnBrk="1" hangingPunct="1"/>
              <a:t>‹#›</a:t>
            </a:fld>
            <a:endParaRPr sz="900">
              <a:solidFill>
                <a:srgbClr val="898989"/>
              </a:solidFill>
              <a:ea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7950" y="4767262"/>
            <a:ext cx="20574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eaLnBrk="1" hangingPunct="1"/>
            <a:fld id="{18E96EBC-8581-46C8-8A3C-17E6D070AF2A}" type="datetime1">
              <a:rPr lang="he-IL" sz="900">
                <a:solidFill>
                  <a:srgbClr val="898989"/>
                </a:solidFill>
                <a:ea typeface="Arial" pitchFamily="34" charset="0"/>
              </a:rPr>
              <a:pPr lvl="0" eaLnBrk="1" hangingPunct="1"/>
              <a:t>כ"ו/טבת/תשע"ט</a:t>
            </a:fld>
            <a:endParaRPr sz="900">
              <a:solidFill>
                <a:srgbClr val="898989"/>
              </a:solidFill>
              <a:ea typeface="Arial" pitchFamily="34" charset="0"/>
            </a:endParaRPr>
          </a:p>
        </p:txBody>
      </p:sp>
      <p:sp>
        <p:nvSpPr>
          <p:cNvPr id="4" name="מציין מיקום של כותרת תחתונה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2"/>
            <a:ext cx="30861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algn="ctr" eaLnBrk="1" hangingPunct="1"/>
            <a:endParaRPr sz="900">
              <a:solidFill>
                <a:srgbClr val="898989"/>
              </a:solidFill>
              <a:ea typeface="Arial" pitchFamily="34" charset="0"/>
            </a:endParaRPr>
          </a:p>
        </p:txBody>
      </p:sp>
      <p:sp>
        <p:nvSpPr>
          <p:cNvPr id="5" name="מציין מיקום של מספר שקופית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4767262"/>
            <a:ext cx="20574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algn="l" eaLnBrk="1" hangingPunct="1"/>
            <a:fld id="{BC14F823-A4C9-471E-A039-384A174B5704}" type="slidenum">
              <a:rPr sz="900">
                <a:solidFill>
                  <a:srgbClr val="898989"/>
                </a:solidFill>
                <a:ea typeface="Arial" pitchFamily="34" charset="0"/>
              </a:rPr>
              <a:pPr lvl="0" algn="l" eaLnBrk="1" hangingPunct="1"/>
              <a:t>‹#›</a:t>
            </a:fld>
            <a:endParaRPr sz="900">
              <a:solidFill>
                <a:srgbClr val="898989"/>
              </a:solidFill>
              <a:ea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7950" y="4767262"/>
            <a:ext cx="20574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eaLnBrk="1" hangingPunct="1"/>
            <a:fld id="{18E96EBC-8581-46C8-8A3C-17E6D070AF2A}" type="datetime1">
              <a:rPr lang="he-IL" sz="900">
                <a:solidFill>
                  <a:srgbClr val="898989"/>
                </a:solidFill>
                <a:ea typeface="Arial" pitchFamily="34" charset="0"/>
              </a:rPr>
              <a:pPr lvl="0" eaLnBrk="1" hangingPunct="1"/>
              <a:t>כ"ו/טבת/תשע"ט</a:t>
            </a:fld>
            <a:endParaRPr sz="900">
              <a:solidFill>
                <a:srgbClr val="898989"/>
              </a:solidFill>
              <a:ea typeface="Arial" pitchFamily="34" charset="0"/>
            </a:endParaRPr>
          </a:p>
        </p:txBody>
      </p:sp>
      <p:sp>
        <p:nvSpPr>
          <p:cNvPr id="3" name="מציין מיקום של כותרת תחתונה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2"/>
            <a:ext cx="30861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algn="ctr" eaLnBrk="1" hangingPunct="1"/>
            <a:endParaRPr sz="900">
              <a:solidFill>
                <a:srgbClr val="898989"/>
              </a:solidFill>
              <a:ea typeface="Arial" pitchFamily="34" charset="0"/>
            </a:endParaRPr>
          </a:p>
        </p:txBody>
      </p:sp>
      <p:sp>
        <p:nvSpPr>
          <p:cNvPr id="4" name="מציין מיקום של מספר שקופית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4767262"/>
            <a:ext cx="20574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algn="l" eaLnBrk="1" hangingPunct="1"/>
            <a:fld id="{BC14F823-A4C9-471E-A039-384A174B5704}" type="slidenum">
              <a:rPr sz="900">
                <a:solidFill>
                  <a:srgbClr val="898989"/>
                </a:solidFill>
                <a:ea typeface="Arial" pitchFamily="34" charset="0"/>
              </a:rPr>
              <a:pPr lvl="0" algn="l" eaLnBrk="1" hangingPunct="1"/>
              <a:t>‹#›</a:t>
            </a:fld>
            <a:endParaRPr sz="900">
              <a:solidFill>
                <a:srgbClr val="898989"/>
              </a:solidFill>
              <a:ea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7950" y="4767262"/>
            <a:ext cx="20574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eaLnBrk="1" hangingPunct="1"/>
            <a:fld id="{18E96EBC-8581-46C8-8A3C-17E6D070AF2A}" type="datetime1">
              <a:rPr lang="he-IL" sz="900">
                <a:solidFill>
                  <a:srgbClr val="898989"/>
                </a:solidFill>
                <a:ea typeface="Arial" pitchFamily="34" charset="0"/>
              </a:rPr>
              <a:pPr lvl="0" eaLnBrk="1" hangingPunct="1"/>
              <a:t>כ"ו/טבת/תשע"ט</a:t>
            </a:fld>
            <a:endParaRPr sz="900">
              <a:solidFill>
                <a:srgbClr val="898989"/>
              </a:solidFill>
              <a:ea typeface="Arial" pitchFamily="34" charset="0"/>
            </a:endParaRPr>
          </a:p>
        </p:txBody>
      </p:sp>
      <p:sp>
        <p:nvSpPr>
          <p:cNvPr id="6" name="מציין מיקום של כותרת תחתונה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2"/>
            <a:ext cx="30861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algn="ctr" eaLnBrk="1" hangingPunct="1"/>
            <a:endParaRPr sz="900">
              <a:solidFill>
                <a:srgbClr val="898989"/>
              </a:solidFill>
              <a:ea typeface="Arial" pitchFamily="34" charset="0"/>
            </a:endParaRPr>
          </a:p>
        </p:txBody>
      </p:sp>
      <p:sp>
        <p:nvSpPr>
          <p:cNvPr id="7" name="מציין מיקום של מספר שקופית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4767262"/>
            <a:ext cx="20574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algn="l" eaLnBrk="1" hangingPunct="1"/>
            <a:fld id="{BC14F823-A4C9-471E-A039-384A174B5704}" type="slidenum">
              <a:rPr sz="900">
                <a:solidFill>
                  <a:srgbClr val="898989"/>
                </a:solidFill>
                <a:ea typeface="Arial" pitchFamily="34" charset="0"/>
              </a:rPr>
              <a:pPr lvl="0" algn="l" eaLnBrk="1" hangingPunct="1"/>
              <a:t>‹#›</a:t>
            </a:fld>
            <a:endParaRPr sz="900">
              <a:solidFill>
                <a:srgbClr val="898989"/>
              </a:solidFill>
              <a:ea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4767262"/>
            <a:ext cx="21336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eaLnBrk="1" hangingPunct="1"/>
            <a:fld id="{C51158CE-ED53-4A40-BA7C-85B864ED1107}" type="datetime1">
              <a:rPr lang="he-IL" sz="1200">
                <a:solidFill>
                  <a:srgbClr val="898989"/>
                </a:solidFill>
              </a:rPr>
              <a:pPr lvl="0" eaLnBrk="1" hangingPunct="1"/>
              <a:t>כ"ו/טבת/תשע"ט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4767262"/>
            <a:ext cx="28956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algn="ctr" eaLnBrk="1" hangingPunct="1"/>
            <a:endParaRPr sz="1200">
              <a:solidFill>
                <a:srgbClr val="898989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4767262"/>
            <a:ext cx="21336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algn="l" eaLnBrk="1" hangingPunct="1"/>
            <a:fld id="{986CED8F-04C2-404B-B94B-262F1D0B64A1}" type="slidenum">
              <a:rPr sz="1200">
                <a:solidFill>
                  <a:srgbClr val="898989"/>
                </a:solidFill>
              </a:rPr>
              <a:pPr lvl="0" algn="l" eaLnBrk="1" hangingPunct="1"/>
              <a:t>‹#›</a:t>
            </a:fld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r" defTabSz="685800" rtl="1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he-IL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טקסט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7950" y="4767262"/>
            <a:ext cx="20574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eaLnBrk="1" hangingPunct="1"/>
            <a:fld id="{18E96EBC-8581-46C8-8A3C-17E6D070AF2A}" type="datetime1">
              <a:rPr lang="he-IL" sz="900">
                <a:solidFill>
                  <a:srgbClr val="898989"/>
                </a:solidFill>
                <a:ea typeface="Arial" pitchFamily="34" charset="0"/>
              </a:rPr>
              <a:pPr lvl="0" eaLnBrk="1" hangingPunct="1"/>
              <a:t>כ"ו/טבת/תשע"ט</a:t>
            </a:fld>
            <a:endParaRPr sz="900">
              <a:solidFill>
                <a:srgbClr val="898989"/>
              </a:solidFill>
              <a:ea typeface="Arial" pitchFamily="34" charset="0"/>
            </a:endParaRPr>
          </a:p>
        </p:txBody>
      </p:sp>
      <p:sp>
        <p:nvSpPr>
          <p:cNvPr id="6" name="מציין מיקום של כותרת תחתונה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2"/>
            <a:ext cx="30861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algn="ctr" eaLnBrk="1" hangingPunct="1"/>
            <a:endParaRPr sz="900">
              <a:solidFill>
                <a:srgbClr val="898989"/>
              </a:solidFill>
              <a:ea typeface="Arial" pitchFamily="34" charset="0"/>
            </a:endParaRPr>
          </a:p>
        </p:txBody>
      </p:sp>
      <p:sp>
        <p:nvSpPr>
          <p:cNvPr id="7" name="מציין מיקום של מספר שקופית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4767262"/>
            <a:ext cx="20574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algn="l" eaLnBrk="1" hangingPunct="1"/>
            <a:fld id="{BC14F823-A4C9-471E-A039-384A174B5704}" type="slidenum">
              <a:rPr sz="900">
                <a:solidFill>
                  <a:srgbClr val="898989"/>
                </a:solidFill>
                <a:ea typeface="Arial" pitchFamily="34" charset="0"/>
              </a:rPr>
              <a:pPr lvl="0" algn="l" eaLnBrk="1" hangingPunct="1"/>
              <a:t>‹#›</a:t>
            </a:fld>
            <a:endParaRPr sz="900">
              <a:solidFill>
                <a:srgbClr val="898989"/>
              </a:solidFill>
              <a:ea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7950" y="4767262"/>
            <a:ext cx="20574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eaLnBrk="1" hangingPunct="1"/>
            <a:fld id="{18E96EBC-8581-46C8-8A3C-17E6D070AF2A}" type="datetime1">
              <a:rPr lang="he-IL" sz="900">
                <a:solidFill>
                  <a:srgbClr val="898989"/>
                </a:solidFill>
                <a:ea typeface="Arial" pitchFamily="34" charset="0"/>
              </a:rPr>
              <a:pPr lvl="0" eaLnBrk="1" hangingPunct="1"/>
              <a:t>כ"ו/טבת/תשע"ט</a:t>
            </a:fld>
            <a:endParaRPr sz="900">
              <a:solidFill>
                <a:srgbClr val="898989"/>
              </a:solidFill>
              <a:ea typeface="Arial" pitchFamily="34" charset="0"/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2"/>
            <a:ext cx="30861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algn="ctr" eaLnBrk="1" hangingPunct="1"/>
            <a:endParaRPr sz="900">
              <a:solidFill>
                <a:srgbClr val="898989"/>
              </a:solidFill>
              <a:ea typeface="Arial" pitchFamily="34" charset="0"/>
            </a:endParaRPr>
          </a:p>
        </p:txBody>
      </p:sp>
      <p:sp>
        <p:nvSpPr>
          <p:cNvPr id="6" name="מציין מיקום של מספר שקופית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4767262"/>
            <a:ext cx="20574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algn="l" eaLnBrk="1" hangingPunct="1"/>
            <a:fld id="{BC14F823-A4C9-471E-A039-384A174B5704}" type="slidenum">
              <a:rPr sz="900">
                <a:solidFill>
                  <a:srgbClr val="898989"/>
                </a:solidFill>
                <a:ea typeface="Arial" pitchFamily="34" charset="0"/>
              </a:rPr>
              <a:pPr lvl="0" algn="l" eaLnBrk="1" hangingPunct="1"/>
              <a:t>‹#›</a:t>
            </a:fld>
            <a:endParaRPr sz="900">
              <a:solidFill>
                <a:srgbClr val="898989"/>
              </a:solidFill>
              <a:ea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7950" y="4767262"/>
            <a:ext cx="20574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eaLnBrk="1" hangingPunct="1"/>
            <a:fld id="{18E96EBC-8581-46C8-8A3C-17E6D070AF2A}" type="datetime1">
              <a:rPr lang="he-IL" sz="900">
                <a:solidFill>
                  <a:srgbClr val="898989"/>
                </a:solidFill>
                <a:ea typeface="Arial" pitchFamily="34" charset="0"/>
              </a:rPr>
              <a:pPr lvl="0" eaLnBrk="1" hangingPunct="1"/>
              <a:t>כ"ו/טבת/תשע"ט</a:t>
            </a:fld>
            <a:endParaRPr sz="900">
              <a:solidFill>
                <a:srgbClr val="898989"/>
              </a:solidFill>
              <a:ea typeface="Arial" pitchFamily="34" charset="0"/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2"/>
            <a:ext cx="30861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algn="ctr" eaLnBrk="1" hangingPunct="1"/>
            <a:endParaRPr sz="900">
              <a:solidFill>
                <a:srgbClr val="898989"/>
              </a:solidFill>
              <a:ea typeface="Arial" pitchFamily="34" charset="0"/>
            </a:endParaRPr>
          </a:p>
        </p:txBody>
      </p:sp>
      <p:sp>
        <p:nvSpPr>
          <p:cNvPr id="6" name="מציין מיקום של מספר שקופית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4767262"/>
            <a:ext cx="20574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algn="l" eaLnBrk="1" hangingPunct="1"/>
            <a:fld id="{BC14F823-A4C9-471E-A039-384A174B5704}" type="slidenum">
              <a:rPr sz="900">
                <a:solidFill>
                  <a:srgbClr val="898989"/>
                </a:solidFill>
                <a:ea typeface="Arial" pitchFamily="34" charset="0"/>
              </a:rPr>
              <a:pPr lvl="0" algn="l" eaLnBrk="1" hangingPunct="1"/>
              <a:t>‹#›</a:t>
            </a:fld>
            <a:endParaRPr sz="900">
              <a:solidFill>
                <a:srgbClr val="898989"/>
              </a:solidFill>
              <a:ea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4767262"/>
            <a:ext cx="21336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eaLnBrk="1" hangingPunct="1"/>
            <a:fld id="{C51158CE-ED53-4A40-BA7C-85B864ED1107}" type="datetime1">
              <a:rPr lang="he-IL" sz="1200">
                <a:solidFill>
                  <a:srgbClr val="898989"/>
                </a:solidFill>
              </a:rPr>
              <a:pPr lvl="0" eaLnBrk="1" hangingPunct="1"/>
              <a:t>כ"ו/טבת/תשע"ט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4767262"/>
            <a:ext cx="28956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algn="ctr" eaLnBrk="1" hangingPunct="1"/>
            <a:endParaRPr sz="1200">
              <a:solidFill>
                <a:srgbClr val="898989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4767262"/>
            <a:ext cx="21336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algn="l" eaLnBrk="1" hangingPunct="1"/>
            <a:fld id="{986CED8F-04C2-404B-B94B-262F1D0B64A1}" type="slidenum">
              <a:rPr sz="1200">
                <a:solidFill>
                  <a:srgbClr val="898989"/>
                </a:solidFill>
              </a:rPr>
              <a:pPr lvl="0" algn="l" eaLnBrk="1" hangingPunct="1"/>
              <a:t>‹#›</a:t>
            </a:fld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4767262"/>
            <a:ext cx="21336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eaLnBrk="1" hangingPunct="1"/>
            <a:fld id="{C51158CE-ED53-4A40-BA7C-85B864ED1107}" type="datetime1">
              <a:rPr lang="he-IL" sz="1200">
                <a:solidFill>
                  <a:srgbClr val="898989"/>
                </a:solidFill>
              </a:rPr>
              <a:pPr lvl="0" eaLnBrk="1" hangingPunct="1"/>
              <a:t>כ"ו/טבת/תשע"ט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4767262"/>
            <a:ext cx="28956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algn="ctr" eaLnBrk="1" hangingPunct="1"/>
            <a:endParaRPr sz="1200">
              <a:solidFill>
                <a:srgbClr val="898989"/>
              </a:solidFill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4767262"/>
            <a:ext cx="21336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algn="l" eaLnBrk="1" hangingPunct="1"/>
            <a:fld id="{986CED8F-04C2-404B-B94B-262F1D0B64A1}" type="slidenum">
              <a:rPr sz="1200">
                <a:solidFill>
                  <a:srgbClr val="898989"/>
                </a:solidFill>
              </a:rPr>
              <a:pPr lvl="0" algn="l" eaLnBrk="1" hangingPunct="1"/>
              <a:t>‹#›</a:t>
            </a:fld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4767262"/>
            <a:ext cx="21336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eaLnBrk="1" hangingPunct="1"/>
            <a:fld id="{C51158CE-ED53-4A40-BA7C-85B864ED1107}" type="datetime1">
              <a:rPr lang="he-IL" sz="1200">
                <a:solidFill>
                  <a:srgbClr val="898989"/>
                </a:solidFill>
              </a:rPr>
              <a:pPr lvl="0" eaLnBrk="1" hangingPunct="1"/>
              <a:t>כ"ו/טבת/תשע"ט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4767262"/>
            <a:ext cx="28956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algn="ctr" eaLnBrk="1" hangingPunct="1"/>
            <a:endParaRPr sz="1200">
              <a:solidFill>
                <a:srgbClr val="898989"/>
              </a:solidFill>
            </a:endParaRPr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4767262"/>
            <a:ext cx="21336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algn="l" eaLnBrk="1" hangingPunct="1"/>
            <a:fld id="{986CED8F-04C2-404B-B94B-262F1D0B64A1}" type="slidenum">
              <a:rPr sz="1200">
                <a:solidFill>
                  <a:srgbClr val="898989"/>
                </a:solidFill>
              </a:rPr>
              <a:pPr lvl="0" algn="l" eaLnBrk="1" hangingPunct="1"/>
              <a:t>‹#›</a:t>
            </a:fld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4767262"/>
            <a:ext cx="21336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eaLnBrk="1" hangingPunct="1"/>
            <a:fld id="{C51158CE-ED53-4A40-BA7C-85B864ED1107}" type="datetime1">
              <a:rPr lang="he-IL" sz="1200">
                <a:solidFill>
                  <a:srgbClr val="898989"/>
                </a:solidFill>
              </a:rPr>
              <a:pPr lvl="0" eaLnBrk="1" hangingPunct="1"/>
              <a:t>כ"ו/טבת/תשע"ט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4767262"/>
            <a:ext cx="28956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algn="ctr" eaLnBrk="1" hangingPunct="1"/>
            <a:endParaRPr sz="1200">
              <a:solidFill>
                <a:srgbClr val="898989"/>
              </a:solidFill>
            </a:endParaRPr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4767262"/>
            <a:ext cx="21336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algn="l" eaLnBrk="1" hangingPunct="1"/>
            <a:fld id="{986CED8F-04C2-404B-B94B-262F1D0B64A1}" type="slidenum">
              <a:rPr sz="1200">
                <a:solidFill>
                  <a:srgbClr val="898989"/>
                </a:solidFill>
              </a:rPr>
              <a:pPr lvl="0" algn="l" eaLnBrk="1" hangingPunct="1"/>
              <a:t>‹#›</a:t>
            </a:fld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4767262"/>
            <a:ext cx="21336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eaLnBrk="1" hangingPunct="1"/>
            <a:fld id="{C51158CE-ED53-4A40-BA7C-85B864ED1107}" type="datetime1">
              <a:rPr lang="he-IL" sz="1200">
                <a:solidFill>
                  <a:srgbClr val="898989"/>
                </a:solidFill>
              </a:rPr>
              <a:pPr lvl="0" eaLnBrk="1" hangingPunct="1"/>
              <a:t>כ"ו/טבת/תשע"ט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4767262"/>
            <a:ext cx="28956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algn="ctr" eaLnBrk="1" hangingPunct="1"/>
            <a:endParaRPr sz="1200">
              <a:solidFill>
                <a:srgbClr val="898989"/>
              </a:solidFill>
            </a:endParaRPr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4767262"/>
            <a:ext cx="21336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algn="l" eaLnBrk="1" hangingPunct="1"/>
            <a:fld id="{986CED8F-04C2-404B-B94B-262F1D0B64A1}" type="slidenum">
              <a:rPr sz="1200">
                <a:solidFill>
                  <a:srgbClr val="898989"/>
                </a:solidFill>
              </a:rPr>
              <a:pPr lvl="0" algn="l" eaLnBrk="1" hangingPunct="1"/>
              <a:t>‹#›</a:t>
            </a:fld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4767262"/>
            <a:ext cx="21336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eaLnBrk="1" hangingPunct="1"/>
            <a:fld id="{C51158CE-ED53-4A40-BA7C-85B864ED1107}" type="datetime1">
              <a:rPr lang="he-IL" sz="1200">
                <a:solidFill>
                  <a:srgbClr val="898989"/>
                </a:solidFill>
              </a:rPr>
              <a:pPr lvl="0" eaLnBrk="1" hangingPunct="1"/>
              <a:t>כ"ו/טבת/תשע"ט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4767262"/>
            <a:ext cx="28956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algn="ctr" eaLnBrk="1" hangingPunct="1"/>
            <a:endParaRPr sz="1200">
              <a:solidFill>
                <a:srgbClr val="898989"/>
              </a:solidFill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4767262"/>
            <a:ext cx="21336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algn="l" eaLnBrk="1" hangingPunct="1"/>
            <a:fld id="{986CED8F-04C2-404B-B94B-262F1D0B64A1}" type="slidenum">
              <a:rPr sz="1200">
                <a:solidFill>
                  <a:srgbClr val="898989"/>
                </a:solidFill>
              </a:rPr>
              <a:pPr lvl="0" algn="l" eaLnBrk="1" hangingPunct="1"/>
              <a:t>‹#›</a:t>
            </a:fld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he-IL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4767262"/>
            <a:ext cx="21336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eaLnBrk="1" hangingPunct="1"/>
            <a:fld id="{C51158CE-ED53-4A40-BA7C-85B864ED1107}" type="datetime1">
              <a:rPr lang="he-IL" sz="1200">
                <a:solidFill>
                  <a:srgbClr val="898989"/>
                </a:solidFill>
              </a:rPr>
              <a:pPr lvl="0" eaLnBrk="1" hangingPunct="1"/>
              <a:t>כ"ו/טבת/תשע"ט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4767262"/>
            <a:ext cx="28956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algn="ctr" eaLnBrk="1" hangingPunct="1"/>
            <a:endParaRPr sz="1200">
              <a:solidFill>
                <a:srgbClr val="898989"/>
              </a:solidFill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4767262"/>
            <a:ext cx="21336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algn="l" eaLnBrk="1" hangingPunct="1"/>
            <a:fld id="{986CED8F-04C2-404B-B94B-262F1D0B64A1}" type="slidenum">
              <a:rPr sz="1200">
                <a:solidFill>
                  <a:srgbClr val="898989"/>
                </a:solidFill>
              </a:rPr>
              <a:pPr lvl="0" algn="l" eaLnBrk="1" hangingPunct="1"/>
              <a:t>‹#›</a:t>
            </a:fld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ct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lang="he-IL" altLang="en-US"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lang="he-IL" altLang="en-US"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lang="he-IL" altLang="en-US"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lang="he-IL" altLang="en-US"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lang="he-IL" altLang="en-US"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lang="he-IL" altLang="en-US"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lang="he-IL" altLang="en-US"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lang="he-IL" altLang="en-US"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lvl="0"/>
            <a:r>
              <a:t>לחץ כדי לערוך סגנון כותרת של תבנית בסיס</a:t>
            </a:r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342900" indent="-3429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he-IL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he-IL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he-IL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he-IL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he-IL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lang="he-IL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לחץ כדי לערוך סגנונות טקסט של תבנית בסיס</a:t>
            </a:r>
          </a:p>
          <a:p>
            <a:pPr lvl="1"/>
            <a:r>
              <a:t>רמה שנייה</a:t>
            </a:r>
          </a:p>
          <a:p>
            <a:pPr lvl="2"/>
            <a:r>
              <a:t>רמה שלישית</a:t>
            </a:r>
          </a:p>
          <a:p>
            <a:pPr lvl="3"/>
            <a:r>
              <a:t>רמה רביעית</a:t>
            </a:r>
          </a:p>
          <a:p>
            <a:pPr lvl="4"/>
            <a:r>
              <a:t>רמה חמישית</a:t>
            </a:r>
          </a:p>
        </p:txBody>
      </p:sp>
      <p:sp>
        <p:nvSpPr>
          <p:cNvPr id="1028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4767262"/>
            <a:ext cx="21336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eaLnBrk="1" hangingPunct="1"/>
            <a:fld id="{C51158CE-ED53-4A40-BA7C-85B864ED1107}" type="datetime1">
              <a:rPr lang="he-IL" sz="1200">
                <a:solidFill>
                  <a:srgbClr val="898989"/>
                </a:solidFill>
              </a:rPr>
              <a:pPr lvl="0" eaLnBrk="1" hangingPunct="1"/>
              <a:t>כ"ו/טבת/תשע"ט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29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4767262"/>
            <a:ext cx="28956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algn="ctr" eaLnBrk="1" hangingPunct="1"/>
            <a:endParaRPr sz="1200">
              <a:solidFill>
                <a:srgbClr val="898989"/>
              </a:solidFill>
            </a:endParaRPr>
          </a:p>
        </p:txBody>
      </p:sp>
      <p:sp>
        <p:nvSpPr>
          <p:cNvPr id="1030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4767262"/>
            <a:ext cx="21336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algn="l" eaLnBrk="1" hangingPunct="1"/>
            <a:fld id="{986CED8F-04C2-404B-B94B-262F1D0B64A1}" type="slidenum">
              <a:rPr sz="1200">
                <a:solidFill>
                  <a:srgbClr val="898989"/>
                </a:solidFill>
              </a:rPr>
              <a:pPr lvl="0" algn="l" eaLnBrk="1" hangingPunct="1"/>
              <a:t>‹#›</a:t>
            </a:fld>
            <a:endParaRPr sz="120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marL="0" indent="0" algn="ctr" defTabSz="914400" rtl="1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defTabSz="914400" rtl="1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3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r" defTabSz="914400" rtl="1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2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2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indent="0" algn="r" defTabSz="914400" rtl="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r" defTabSz="914400" rtl="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r" defTabSz="914400" rtl="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r" defTabSz="914400" rtl="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r" defTabSz="914400" rtl="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תמונה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051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28650" y="-42862"/>
            <a:ext cx="7886700" cy="993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r" defTabSz="685800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33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defTabSz="685800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he-IL" altLang="en-US" sz="3300">
                <a:solidFill>
                  <a:schemeClr val="tx1"/>
                </a:solidFill>
                <a:latin typeface="Calibri Light" pitchFamily="34" charset="0"/>
                <a:ea typeface="Arial" pitchFamily="34" charset="0"/>
                <a:cs typeface="Times New Roman" pitchFamily="18" charset="0"/>
              </a:defRPr>
            </a:lvl2pPr>
            <a:lvl3pPr algn="r" defTabSz="685800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he-IL" altLang="en-US" sz="3300">
                <a:solidFill>
                  <a:schemeClr val="tx1"/>
                </a:solidFill>
                <a:latin typeface="Calibri Light" pitchFamily="34" charset="0"/>
                <a:ea typeface="Arial" pitchFamily="34" charset="0"/>
                <a:cs typeface="Times New Roman" pitchFamily="18" charset="0"/>
              </a:defRPr>
            </a:lvl3pPr>
            <a:lvl4pPr algn="r" defTabSz="685800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he-IL" altLang="en-US" sz="3300">
                <a:solidFill>
                  <a:schemeClr val="tx1"/>
                </a:solidFill>
                <a:latin typeface="Calibri Light" pitchFamily="34" charset="0"/>
                <a:ea typeface="Arial" pitchFamily="34" charset="0"/>
                <a:cs typeface="Times New Roman" pitchFamily="18" charset="0"/>
              </a:defRPr>
            </a:lvl4pPr>
            <a:lvl5pPr algn="r" defTabSz="685800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he-IL" altLang="en-US" sz="3300">
                <a:solidFill>
                  <a:schemeClr val="tx1"/>
                </a:solidFill>
                <a:latin typeface="Calibri Light" pitchFamily="34" charset="0"/>
                <a:ea typeface="Arial" pitchFamily="34" charset="0"/>
                <a:cs typeface="Times New Roman" pitchFamily="18" charset="0"/>
              </a:defRPr>
            </a:lvl5pPr>
            <a:lvl6pPr marL="457200" algn="r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he-IL" altLang="en-US" sz="3300">
                <a:solidFill>
                  <a:schemeClr val="tx1"/>
                </a:solidFill>
                <a:latin typeface="Calibri Light" pitchFamily="34" charset="0"/>
                <a:ea typeface="Arial" pitchFamily="34" charset="0"/>
                <a:cs typeface="Times New Roman" pitchFamily="18" charset="0"/>
              </a:defRPr>
            </a:lvl6pPr>
            <a:lvl7pPr marL="914400" algn="r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he-IL" altLang="en-US" sz="3300">
                <a:solidFill>
                  <a:schemeClr val="tx1"/>
                </a:solidFill>
                <a:latin typeface="Calibri Light" pitchFamily="34" charset="0"/>
                <a:ea typeface="Arial" pitchFamily="34" charset="0"/>
                <a:cs typeface="Times New Roman" pitchFamily="18" charset="0"/>
              </a:defRPr>
            </a:lvl7pPr>
            <a:lvl8pPr marL="1371600" algn="r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he-IL" altLang="en-US" sz="3300">
                <a:solidFill>
                  <a:schemeClr val="tx1"/>
                </a:solidFill>
                <a:latin typeface="Calibri Light" pitchFamily="34" charset="0"/>
                <a:ea typeface="Arial" pitchFamily="34" charset="0"/>
                <a:cs typeface="Times New Roman" pitchFamily="18" charset="0"/>
              </a:defRPr>
            </a:lvl8pPr>
            <a:lvl9pPr marL="1828800" algn="r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he-IL" altLang="en-US" sz="3300">
                <a:solidFill>
                  <a:schemeClr val="tx1"/>
                </a:solidFill>
                <a:latin typeface="Calibri Light" pitchFamily="34" charset="0"/>
                <a:ea typeface="Arial" pitchFamily="34" charset="0"/>
                <a:cs typeface="Times New Roman" pitchFamily="18" charset="0"/>
              </a:defRPr>
            </a:lvl9pPr>
          </a:lstStyle>
          <a:p>
            <a:pPr lvl="0"/>
            <a:r>
              <a:t>לחץ כדי לערוך סגנון כותרת של תבנית בסיס</a:t>
            </a:r>
          </a:p>
        </p:txBody>
      </p:sp>
      <p:sp>
        <p:nvSpPr>
          <p:cNvPr id="2052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8650" y="1370012"/>
            <a:ext cx="7886700" cy="32623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171450" indent="-171450" algn="r" defTabSz="685800" rtl="1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he-IL" altLang="en-US" sz="2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r" defTabSz="685800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he-IL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r" defTabSz="685800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he-IL" altLang="en-US"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he-IL" altLang="en-US" sz="1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he-IL" altLang="en-US" sz="1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lang="he-IL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lang="he-IL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lang="he-IL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lang="he-IL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ערוך סגנונות טקסט של תבנית בסיס</a:t>
            </a:r>
          </a:p>
          <a:p>
            <a:pPr lvl="1"/>
            <a:r>
              <a:t>רמה שניה</a:t>
            </a:r>
          </a:p>
          <a:p>
            <a:pPr lvl="2"/>
            <a:r>
              <a:t>רמה שלישית</a:t>
            </a:r>
          </a:p>
          <a:p>
            <a:pPr lvl="3"/>
            <a:r>
              <a:t>רמה רביעית</a:t>
            </a:r>
          </a:p>
          <a:p>
            <a:pPr lvl="4"/>
            <a:r>
              <a:t>רמה חמישית</a:t>
            </a:r>
          </a:p>
        </p:txBody>
      </p:sp>
      <p:sp>
        <p:nvSpPr>
          <p:cNvPr id="2053" name="מציין מיקום של תאריך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4767262"/>
            <a:ext cx="20574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eaLnBrk="1" hangingPunct="1"/>
            <a:fld id="{18E96EBC-8581-46C8-8A3C-17E6D070AF2A}" type="datetime1">
              <a:rPr lang="he-IL" sz="900">
                <a:solidFill>
                  <a:srgbClr val="898989"/>
                </a:solidFill>
                <a:ea typeface="Arial" pitchFamily="34" charset="0"/>
              </a:rPr>
              <a:pPr lvl="0" eaLnBrk="1" hangingPunct="1"/>
              <a:t>כ"ו/טבת/תשע"ט</a:t>
            </a:fld>
            <a:endParaRPr sz="900">
              <a:solidFill>
                <a:srgbClr val="898989"/>
              </a:solidFill>
              <a:ea typeface="Arial" pitchFamily="34" charset="0"/>
            </a:endParaRPr>
          </a:p>
        </p:txBody>
      </p:sp>
      <p:sp>
        <p:nvSpPr>
          <p:cNvPr id="2054" name="מציין מיקום של כותרת תחתונה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2"/>
            <a:ext cx="30861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algn="ctr" eaLnBrk="1" hangingPunct="1"/>
            <a:endParaRPr sz="900">
              <a:solidFill>
                <a:srgbClr val="898989"/>
              </a:solidFill>
              <a:ea typeface="Arial" pitchFamily="34" charset="0"/>
            </a:endParaRPr>
          </a:p>
        </p:txBody>
      </p:sp>
      <p:sp>
        <p:nvSpPr>
          <p:cNvPr id="2055" name="מציין מיקום של מספר שקופית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4767262"/>
            <a:ext cx="2057400" cy="274638"/>
          </a:xfrm>
          <a:prstGeom prst="rect">
            <a:avLst/>
          </a:prstGeom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algn="l" eaLnBrk="1" hangingPunct="1"/>
            <a:fld id="{BC14F823-A4C9-471E-A039-384A174B5704}" type="slidenum">
              <a:rPr sz="900">
                <a:solidFill>
                  <a:srgbClr val="898989"/>
                </a:solidFill>
                <a:ea typeface="Arial" pitchFamily="34" charset="0"/>
              </a:rPr>
              <a:pPr lvl="0" algn="l" eaLnBrk="1" hangingPunct="1"/>
              <a:t>‹#›</a:t>
            </a:fld>
            <a:endParaRPr sz="900">
              <a:solidFill>
                <a:srgbClr val="898989"/>
              </a:solidFill>
              <a:ea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xStyles>
    <p:titleStyle>
      <a:lvl1pPr marL="0" indent="0" algn="r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300" b="0" i="0" u="none" kern="120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algn="r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Arial" pitchFamily="34" charset="0"/>
          <a:cs typeface="Times New Roman" pitchFamily="18" charset="0"/>
        </a:defRPr>
      </a:lvl2pPr>
      <a:lvl3pPr algn="r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Arial" pitchFamily="34" charset="0"/>
          <a:cs typeface="Times New Roman" pitchFamily="18" charset="0"/>
        </a:defRPr>
      </a:lvl3pPr>
      <a:lvl4pPr algn="r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Arial" pitchFamily="34" charset="0"/>
          <a:cs typeface="Times New Roman" pitchFamily="18" charset="0"/>
        </a:defRPr>
      </a:lvl4pPr>
      <a:lvl5pPr algn="r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Arial" pitchFamily="34" charset="0"/>
          <a:cs typeface="Times New Roman" pitchFamily="18" charset="0"/>
        </a:defRPr>
      </a:lvl5pPr>
      <a:lvl6pPr marL="457200"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Arial" pitchFamily="34" charset="0"/>
          <a:cs typeface="Times New Roman" pitchFamily="18" charset="0"/>
        </a:defRPr>
      </a:lvl6pPr>
      <a:lvl7pPr marL="914400"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Arial" pitchFamily="34" charset="0"/>
          <a:cs typeface="Times New Roman" pitchFamily="18" charset="0"/>
        </a:defRPr>
      </a:lvl7pPr>
      <a:lvl8pPr marL="1371600"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Arial" pitchFamily="34" charset="0"/>
          <a:cs typeface="Times New Roman" pitchFamily="18" charset="0"/>
        </a:defRPr>
      </a:lvl8pPr>
      <a:lvl9pPr marL="1828800"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Arial" pitchFamily="34" charset="0"/>
          <a:cs typeface="Times New Roman" pitchFamily="18" charset="0"/>
        </a:defRPr>
      </a:lvl9pPr>
    </p:titleStyle>
    <p:bodyStyle>
      <a:lvl1pPr marL="171450" indent="-171450" algn="r" defTabSz="685800" rtl="1" eaLnBrk="0" fontAlgn="base" hangingPunct="0">
        <a:lnSpc>
          <a:spcPct val="90000"/>
        </a:lnSpc>
        <a:spcBef>
          <a:spcPts val="750"/>
        </a:spcBef>
        <a:spcAft>
          <a:spcPct val="0"/>
        </a:spcAft>
        <a:buClrTx/>
        <a:buSzTx/>
        <a:buFont typeface="Arial" pitchFamily="34" charset="0"/>
        <a:buChar char="•"/>
        <a:defRPr kumimoji="0" sz="2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r" defTabSz="685800" rtl="1" eaLnBrk="0" fontAlgn="base" hangingPunct="0">
        <a:lnSpc>
          <a:spcPct val="90000"/>
        </a:lnSpc>
        <a:spcBef>
          <a:spcPts val="375"/>
        </a:spcBef>
        <a:spcAft>
          <a:spcPct val="0"/>
        </a:spcAft>
        <a:buClrTx/>
        <a:buSzTx/>
        <a:buFont typeface="Arial" pitchFamily="34" charset="0"/>
        <a:buChar char="•"/>
        <a:defRPr kumimoji="0" sz="2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r" defTabSz="685800" rtl="1" eaLnBrk="0" fontAlgn="base" hangingPunct="0">
        <a:lnSpc>
          <a:spcPct val="90000"/>
        </a:lnSpc>
        <a:spcBef>
          <a:spcPts val="375"/>
        </a:spcBef>
        <a:spcAft>
          <a:spcPct val="0"/>
        </a:spcAft>
        <a:buClrTx/>
        <a:buSzTx/>
        <a:buFont typeface="Arial" pitchFamily="34" charset="0"/>
        <a:buChar char="•"/>
        <a:defRPr kumimoji="0" sz="15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r" defTabSz="685800" rtl="1" eaLnBrk="0" fontAlgn="base" hangingPunct="0">
        <a:lnSpc>
          <a:spcPct val="90000"/>
        </a:lnSpc>
        <a:spcBef>
          <a:spcPts val="375"/>
        </a:spcBef>
        <a:spcAft>
          <a:spcPct val="0"/>
        </a:spcAft>
        <a:buClrTx/>
        <a:buSzTx/>
        <a:buFont typeface="Arial" pitchFamily="34" charset="0"/>
        <a:buChar char="•"/>
        <a:defRPr kumimoji="0" sz="13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r" defTabSz="685800" rtl="1" eaLnBrk="0" fontAlgn="base" hangingPunct="0">
        <a:lnSpc>
          <a:spcPct val="90000"/>
        </a:lnSpc>
        <a:spcBef>
          <a:spcPts val="375"/>
        </a:spcBef>
        <a:spcAft>
          <a:spcPct val="0"/>
        </a:spcAft>
        <a:buClrTx/>
        <a:buSzTx/>
        <a:buFont typeface="Arial" pitchFamily="34" charset="0"/>
        <a:buChar char="•"/>
        <a:defRPr kumimoji="0" sz="13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indent="0" algn="r" defTabSz="685800" rtl="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35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342900" indent="114300" algn="r" defTabSz="685800" rtl="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35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685800" indent="228600" algn="r" defTabSz="685800" rtl="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35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028700" indent="342900" algn="r" defTabSz="685800" rtl="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35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371600" indent="457200" algn="r" defTabSz="685800" rtl="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35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hyperlink" Target="http://www.clalnet.co.il/" TargetMode="External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מלבן 6"/>
          <p:cNvSpPr/>
          <p:nvPr/>
        </p:nvSpPr>
        <p:spPr>
          <a:xfrm>
            <a:off x="0" y="2787650"/>
            <a:ext cx="9128125" cy="11525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marL="0" marR="0" lvl="0" indent="0" algn="ctr" eaLnBrk="1" hangingPunct="1"/>
            <a:endParaRPr>
              <a:solidFill>
                <a:srgbClr val="FFFFFF"/>
              </a:solidFill>
            </a:endParaRPr>
          </a:p>
        </p:txBody>
      </p:sp>
      <p:sp>
        <p:nvSpPr>
          <p:cNvPr id="3075" name="מציין מיקום תוכן 4"/>
          <p:cNvSpPr/>
          <p:nvPr/>
        </p:nvSpPr>
        <p:spPr>
          <a:xfrm>
            <a:off x="5292725" y="1851025"/>
            <a:ext cx="4159250" cy="9366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marL="0" lvl="0" indent="0" algn="ctr" eaLnBrk="1" hangingPunct="1">
              <a:spcBef>
                <a:spcPct val="20000"/>
              </a:spcBef>
              <a:buFont typeface="Arial"/>
            </a:pPr>
            <a:r>
              <a:rPr lang="he-IL" altLang="he-IL" sz="5400" b="1">
                <a:solidFill>
                  <a:srgbClr val="002060"/>
                </a:solidFill>
                <a:latin typeface="YaguarMedium" pitchFamily="2" charset="-79"/>
                <a:cs typeface="YaguarMedium" pitchFamily="2" charset="-79"/>
              </a:rPr>
              <a:t>כללנט לסוכן </a:t>
            </a:r>
          </a:p>
        </p:txBody>
      </p:sp>
      <p:sp>
        <p:nvSpPr>
          <p:cNvPr id="3076" name="מציין מיקום תוכן 4"/>
          <p:cNvSpPr/>
          <p:nvPr/>
        </p:nvSpPr>
        <p:spPr>
          <a:xfrm>
            <a:off x="144462" y="3076575"/>
            <a:ext cx="8839200" cy="935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marL="0" lvl="0" indent="0" eaLnBrk="1" hangingPunct="1">
              <a:spcBef>
                <a:spcPct val="20000"/>
              </a:spcBef>
              <a:buFont typeface="Arial"/>
            </a:pPr>
            <a:r>
              <a:rPr altLang="he-IL" sz="3200" b="1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דוח ניודים נכנסים</a:t>
            </a:r>
            <a:endParaRPr lang="he-IL" altLang="he-IL" sz="3200" b="1">
              <a:solidFill>
                <a:srgbClr val="002060"/>
              </a:solidFill>
              <a:latin typeface="YaguarRegular" pitchFamily="2" charset="-79"/>
              <a:cs typeface="YaguarRegular" pitchFamily="2" charset="-79"/>
            </a:endParaRPr>
          </a:p>
        </p:txBody>
      </p:sp>
      <p:sp>
        <p:nvSpPr>
          <p:cNvPr id="3077" name="TextBox 1"/>
          <p:cNvSpPr/>
          <p:nvPr/>
        </p:nvSpPr>
        <p:spPr>
          <a:xfrm>
            <a:off x="1357290" y="571486"/>
            <a:ext cx="863622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marL="0" lvl="0" indent="0" eaLnBrk="1" hangingPunct="1"/>
            <a:r>
              <a:rPr lang="he-IL" altLang="he-IL" sz="2400" b="1" smtClean="0">
                <a:solidFill>
                  <a:srgbClr val="002060"/>
                </a:solidFill>
                <a:latin typeface="YaguarMedium" pitchFamily="2" charset="-79"/>
                <a:ea typeface="YaguarMedium" pitchFamily="2" charset="-79"/>
              </a:rPr>
              <a:t>2019</a:t>
            </a:r>
            <a:endParaRPr lang="he-IL" altLang="he-IL" sz="2400" b="1">
              <a:solidFill>
                <a:srgbClr val="002060"/>
              </a:solidFill>
              <a:latin typeface="YaguarMedium" pitchFamily="2" charset="-79"/>
              <a:ea typeface="YaguarMedium" pitchFamily="2" charset="-79"/>
            </a:endParaRPr>
          </a:p>
        </p:txBody>
      </p:sp>
      <p:pic>
        <p:nvPicPr>
          <p:cNvPr id="6" name="תמונה 1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1502C6A-8D3F-4A3A-906D-6D338BEE26B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l="31528" t="38271" r="30000" b="33087"/>
          <a:stretch>
            <a:fillRect/>
          </a:stretch>
        </p:blipFill>
        <p:spPr>
          <a:xfrm>
            <a:off x="224821" y="4371950"/>
            <a:ext cx="1296144" cy="5427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7274" y="-92546"/>
            <a:ext cx="7886700" cy="993775"/>
          </a:xfrm>
        </p:spPr>
        <p:txBody>
          <a:bodyPr/>
          <a:lstStyle/>
          <a:p>
            <a:r>
              <a:rPr lang="he-IL" altLang="he-IL" sz="2400">
                <a:solidFill>
                  <a:schemeClr val="bg1"/>
                </a:solidFill>
                <a:latin typeface="YaguarMedium" pitchFamily="2" charset="-79"/>
                <a:cs typeface="YaguarMedium" pitchFamily="2" charset="-79"/>
              </a:rPr>
              <a:t>דוח ניודים נכנסים | דוח סטטוס ניוד</a:t>
            </a:r>
            <a:endParaRPr lang="he-IL" sz="240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843558"/>
            <a:ext cx="7886700" cy="3262312"/>
          </a:xfrm>
        </p:spPr>
        <p:txBody>
          <a:bodyPr/>
          <a:lstStyle/>
          <a:p>
            <a:endParaRPr lang="he-IL" altLang="he-IL" sz="1400" smtClean="0">
              <a:solidFill>
                <a:srgbClr val="002060"/>
              </a:solidFill>
              <a:latin typeface="YaguarRegular" pitchFamily="2" charset="-79"/>
              <a:cs typeface="YaguarRegular" pitchFamily="2" charset="-79"/>
            </a:endParaRPr>
          </a:p>
          <a:p>
            <a:r>
              <a:rPr lang="he-IL" altLang="he-IL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ניתן </a:t>
            </a:r>
            <a:r>
              <a:rPr lang="he-IL" altLang="he-IL" sz="140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ליצא את הדוח ל- </a:t>
            </a:r>
            <a:r>
              <a:rPr lang="en-US" altLang="he-IL" sz="140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PDF</a:t>
            </a:r>
            <a:r>
              <a:rPr lang="he-IL" altLang="he-IL" sz="140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 או  לפורמט </a:t>
            </a:r>
            <a:r>
              <a:rPr lang="he-IL" altLang="he-IL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אקסל. </a:t>
            </a:r>
            <a:endParaRPr lang="he-IL" sz="1400" smtClean="0">
              <a:solidFill>
                <a:srgbClr val="002060"/>
              </a:solidFill>
              <a:latin typeface="YaguarRegular" pitchFamily="2" charset="-79"/>
              <a:cs typeface="YaguarRegular" pitchFamily="2" charset="-79"/>
            </a:endParaRPr>
          </a:p>
          <a:p>
            <a:r>
              <a:rPr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הדוח מאפשר מעבר לתמונת הלקוח של המבוטח</a:t>
            </a:r>
            <a:r>
              <a:rPr lang="he-IL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 </a:t>
            </a:r>
            <a:r>
              <a:rPr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בלחיצה על מס' ת.ז. </a:t>
            </a:r>
            <a:r>
              <a:rPr lang="he-IL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תעבור</a:t>
            </a:r>
            <a:r>
              <a:rPr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 </a:t>
            </a:r>
            <a:r>
              <a:rPr lang="he-IL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ל</a:t>
            </a:r>
            <a:r>
              <a:rPr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תמונת הלקוח של המבוטח.</a:t>
            </a:r>
            <a:endParaRPr altLang="he-IL" sz="1400">
              <a:solidFill>
                <a:srgbClr val="002060"/>
              </a:solidFill>
              <a:latin typeface="YaguarRegular" pitchFamily="2" charset="-79"/>
              <a:cs typeface="YaguarRegular" pitchFamily="2" charset="-79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1779662"/>
            <a:ext cx="7078563" cy="128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236296" y="2697764"/>
            <a:ext cx="432048" cy="2340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1234567</a:t>
            </a:r>
            <a:endParaRPr lang="he-IL" sz="5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" name="מחבר חץ ישר 12"/>
          <p:cNvCxnSpPr/>
          <p:nvPr/>
        </p:nvCxnSpPr>
        <p:spPr>
          <a:xfrm>
            <a:off x="7344176" y="2389208"/>
            <a:ext cx="107880" cy="359825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9" name="תמונה 1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1502C6A-8D3F-4A3A-906D-6D338BEE26B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l="31528" t="38271" r="30000" b="33087"/>
          <a:stretch>
            <a:fillRect/>
          </a:stretch>
        </p:blipFill>
        <p:spPr>
          <a:xfrm>
            <a:off x="224821" y="4371950"/>
            <a:ext cx="1296144" cy="54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7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57250"/>
          </a:xfrm>
        </p:spPr>
        <p:txBody>
          <a:bodyPr>
            <a:normAutofit/>
          </a:bodyPr>
          <a:lstStyle/>
          <a:p>
            <a:r>
              <a:rPr altLang="he-IL" sz="2400" err="1" smtClean="0">
                <a:solidFill>
                  <a:schemeClr val="bg1"/>
                </a:solidFill>
                <a:latin typeface="YaguarMedium" pitchFamily="2" charset="-79"/>
                <a:cs typeface="YaguarMedium" pitchFamily="2" charset="-79"/>
              </a:rPr>
              <a:t>כללנט | תמונת לקוח | פוליסות | ניוד נכנס</a:t>
            </a:r>
            <a:r>
              <a:rPr lang="he-IL" altLang="he-IL" sz="2400" smtClean="0">
                <a:solidFill>
                  <a:schemeClr val="bg1"/>
                </a:solidFill>
                <a:latin typeface="YaguarMedium" pitchFamily="2" charset="-79"/>
                <a:cs typeface="YaguarMedium" pitchFamily="2" charset="-79"/>
              </a:rPr>
              <a:t> ביטוח חיים וחיסכון</a:t>
            </a:r>
            <a:endParaRPr altLang="he-IL" sz="2400" smtClean="0">
              <a:solidFill>
                <a:schemeClr val="bg1"/>
              </a:solidFill>
              <a:latin typeface="YaguarMedium" pitchFamily="2" charset="-79"/>
              <a:cs typeface="YaguarMedium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158" y="910817"/>
            <a:ext cx="8658228" cy="3394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altLang="he-IL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בתמונת </a:t>
            </a:r>
            <a:r>
              <a:rPr lang="he-IL" altLang="he-IL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הלקוח </a:t>
            </a:r>
            <a:r>
              <a:rPr lang="he-IL" altLang="he-IL" sz="140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בסרגל המידע </a:t>
            </a:r>
            <a:r>
              <a:rPr lang="he-IL" altLang="he-IL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ה</a:t>
            </a:r>
            <a:r>
              <a:rPr altLang="he-IL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כולל</a:t>
            </a:r>
            <a:r>
              <a:rPr lang="he-IL" altLang="he-IL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 </a:t>
            </a:r>
            <a:r>
              <a:rPr lang="he-IL" altLang="he-IL" sz="140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את נתוני הפוליסות התווספה </a:t>
            </a:r>
            <a:r>
              <a:rPr altLang="he-IL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לשונית</a:t>
            </a:r>
            <a:r>
              <a:rPr lang="he-IL" altLang="he-IL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 חדשה: </a:t>
            </a:r>
            <a:r>
              <a:rPr altLang="he-IL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ניוד </a:t>
            </a:r>
            <a:r>
              <a:rPr lang="he-IL" altLang="he-IL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נכנס</a:t>
            </a:r>
          </a:p>
          <a:p>
            <a:pPr>
              <a:buNone/>
            </a:pPr>
            <a:r>
              <a:rPr lang="he-IL" altLang="he-IL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בלשונית זו </a:t>
            </a:r>
            <a:r>
              <a:rPr altLang="he-IL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תוכל לראות בהרחבה את נתוני הניוד ל</a:t>
            </a:r>
            <a:r>
              <a:rPr lang="he-IL" altLang="he-IL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מבוטח. </a:t>
            </a:r>
          </a:p>
          <a:p>
            <a:pPr>
              <a:buNone/>
            </a:pPr>
            <a:r>
              <a:rPr altLang="he-IL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במסך יוצג הניוד האחרון שבוצע ובשורות מתחתיו הניודים הקודמים.</a:t>
            </a:r>
          </a:p>
        </p:txBody>
      </p:sp>
      <p:sp>
        <p:nvSpPr>
          <p:cNvPr id="6" name="מלבן 5"/>
          <p:cNvSpPr/>
          <p:nvPr/>
        </p:nvSpPr>
        <p:spPr>
          <a:xfrm>
            <a:off x="5286380" y="3482585"/>
            <a:ext cx="357190" cy="342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4643438" y="3911213"/>
            <a:ext cx="1000132" cy="1071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5000628" y="4018370"/>
            <a:ext cx="1000132" cy="1071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 flipV="1">
            <a:off x="2000232" y="3321848"/>
            <a:ext cx="428628" cy="535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 flipV="1">
            <a:off x="2285984" y="3750477"/>
            <a:ext cx="428628" cy="1071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10"/>
          <p:cNvSpPr/>
          <p:nvPr/>
        </p:nvSpPr>
        <p:spPr>
          <a:xfrm>
            <a:off x="3357554" y="3429006"/>
            <a:ext cx="428628" cy="1071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 flipV="1">
            <a:off x="3786182" y="3911212"/>
            <a:ext cx="357190" cy="535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3" name="תמונה 12" descr="image001 (4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500180"/>
            <a:ext cx="4500594" cy="2684147"/>
          </a:xfrm>
          <a:prstGeom prst="rect">
            <a:avLst/>
          </a:prstGeom>
        </p:spPr>
      </p:pic>
      <p:sp>
        <p:nvSpPr>
          <p:cNvPr id="14" name="מלבן 13"/>
          <p:cNvSpPr/>
          <p:nvPr/>
        </p:nvSpPr>
        <p:spPr>
          <a:xfrm>
            <a:off x="3714744" y="2500312"/>
            <a:ext cx="357190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3286116" y="3214692"/>
            <a:ext cx="857256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4000496" y="3357568"/>
            <a:ext cx="428628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2500298" y="3214692"/>
            <a:ext cx="357190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1214414" y="2357436"/>
            <a:ext cx="285752" cy="71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1214414" y="3643320"/>
            <a:ext cx="285752" cy="71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1214414" y="3929072"/>
            <a:ext cx="285752" cy="71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pic>
        <p:nvPicPr>
          <p:cNvPr id="21" name="תמונה 1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1502C6A-8D3F-4A3A-906D-6D338BEE26B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l="31528" t="38271" r="30000" b="33087"/>
          <a:stretch>
            <a:fillRect/>
          </a:stretch>
        </p:blipFill>
        <p:spPr>
          <a:xfrm>
            <a:off x="224821" y="4371950"/>
            <a:ext cx="1296144" cy="5427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0"/>
            <a:ext cx="7886700" cy="993775"/>
          </a:xfrm>
        </p:spPr>
        <p:txBody>
          <a:bodyPr/>
          <a:lstStyle/>
          <a:p>
            <a:r>
              <a:rPr lang="he-IL" altLang="he-IL" sz="2400">
                <a:solidFill>
                  <a:schemeClr val="bg1"/>
                </a:solidFill>
                <a:latin typeface="YaguarMedium" pitchFamily="2" charset="-79"/>
                <a:cs typeface="YaguarMedium" pitchFamily="2" charset="-79"/>
              </a:rPr>
              <a:t>כללנט | תמונת לקוח | פוליסות | ניוד נכנס </a:t>
            </a:r>
            <a:r>
              <a:rPr lang="he-IL" altLang="he-IL" sz="2400" smtClean="0">
                <a:solidFill>
                  <a:schemeClr val="bg1"/>
                </a:solidFill>
                <a:latin typeface="YaguarMedium" pitchFamily="2" charset="-79"/>
                <a:cs typeface="YaguarMedium" pitchFamily="2" charset="-79"/>
              </a:rPr>
              <a:t>פנסיה וגמל</a:t>
            </a:r>
            <a:endParaRPr lang="he-IL" sz="2400"/>
          </a:p>
        </p:txBody>
      </p:sp>
      <p:sp>
        <p:nvSpPr>
          <p:cNvPr id="4" name="מלבן 3"/>
          <p:cNvSpPr/>
          <p:nvPr/>
        </p:nvSpPr>
        <p:spPr>
          <a:xfrm>
            <a:off x="2843808" y="857238"/>
            <a:ext cx="60858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altLang="he-IL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בתמונת הלקוח בסרגל המידע המרכז את נתוני הפוליסות, תחת קטגורית פנסיה </a:t>
            </a:r>
            <a:r>
              <a:rPr lang="he-IL" altLang="he-IL" sz="140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וגמל</a:t>
            </a:r>
          </a:p>
          <a:p>
            <a:r>
              <a:rPr lang="he-IL" altLang="he-IL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ניתן לראות את נתוני הניוד הנכנס בהרחבה. </a:t>
            </a:r>
          </a:p>
        </p:txBody>
      </p:sp>
      <p:sp>
        <p:nvSpPr>
          <p:cNvPr id="5" name="מלבן 4"/>
          <p:cNvSpPr/>
          <p:nvPr/>
        </p:nvSpPr>
        <p:spPr>
          <a:xfrm>
            <a:off x="4643438" y="4000510"/>
            <a:ext cx="214314" cy="71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2643174" y="3857634"/>
            <a:ext cx="285752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4286248" y="4357700"/>
            <a:ext cx="571504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3428992" y="4000510"/>
            <a:ext cx="285752" cy="71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3500430" y="4357700"/>
            <a:ext cx="428628" cy="71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947478" y="1851670"/>
            <a:ext cx="3960440" cy="19220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3109" y="1810303"/>
            <a:ext cx="3550678" cy="196340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11" name="תמונה 1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1502C6A-8D3F-4A3A-906D-6D338BEE26B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 l="31528" t="38271" r="30000" b="33087"/>
          <a:stretch>
            <a:fillRect/>
          </a:stretch>
        </p:blipFill>
        <p:spPr>
          <a:xfrm>
            <a:off x="224821" y="4371950"/>
            <a:ext cx="1296144" cy="54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64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מלבן 1"/>
          <p:cNvSpPr/>
          <p:nvPr/>
        </p:nvSpPr>
        <p:spPr>
          <a:xfrm>
            <a:off x="34925" y="2767012"/>
            <a:ext cx="9074150" cy="1150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marL="0" marR="0" lvl="0" indent="0" algn="ctr" eaLnBrk="1" hangingPunct="1"/>
            <a:endParaRPr>
              <a:solidFill>
                <a:srgbClr val="FFFFFF"/>
              </a:solidFill>
            </a:endParaRPr>
          </a:p>
        </p:txBody>
      </p:sp>
      <p:sp>
        <p:nvSpPr>
          <p:cNvPr id="26627" name="מלבן 3"/>
          <p:cNvSpPr/>
          <p:nvPr/>
        </p:nvSpPr>
        <p:spPr>
          <a:xfrm>
            <a:off x="468312" y="771525"/>
            <a:ext cx="8399462" cy="1568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marL="0" lvl="0" indent="0" eaLnBrk="1" hangingPunct="1"/>
            <a:endParaRPr lang="he-IL" altLang="he-IL" sz="1200" b="1">
              <a:solidFill>
                <a:srgbClr val="002060"/>
              </a:solidFill>
            </a:endParaRPr>
          </a:p>
          <a:p>
            <a:pPr marL="0" lvl="0" indent="0" algn="ctr" eaLnBrk="1" hangingPunct="1"/>
            <a:r>
              <a:rPr lang="he-IL" altLang="he-IL" sz="4200" b="1">
                <a:solidFill>
                  <a:srgbClr val="002060"/>
                </a:solidFill>
              </a:rPr>
              <a:t>לשירותך תמיד </a:t>
            </a:r>
          </a:p>
          <a:p>
            <a:pPr marL="0" lvl="0" indent="0" algn="ctr" eaLnBrk="1" hangingPunct="1"/>
            <a:r>
              <a:rPr lang="he-IL" altLang="he-IL" sz="4200" b="1">
                <a:solidFill>
                  <a:srgbClr val="002060"/>
                </a:solidFill>
              </a:rPr>
              <a:t>כלל </a:t>
            </a:r>
            <a:r>
              <a:rPr lang="he-IL" altLang="he-IL" sz="4200" b="1" smtClean="0">
                <a:solidFill>
                  <a:srgbClr val="002060"/>
                </a:solidFill>
              </a:rPr>
              <a:t>ביטוח ופיננסים</a:t>
            </a:r>
            <a:endParaRPr lang="he-IL" altLang="he-IL" sz="4200" b="1">
              <a:solidFill>
                <a:srgbClr val="002060"/>
              </a:solidFill>
            </a:endParaRPr>
          </a:p>
        </p:txBody>
      </p:sp>
      <p:sp>
        <p:nvSpPr>
          <p:cNvPr id="26628" name="TextBox 2"/>
          <p:cNvSpPr/>
          <p:nvPr/>
        </p:nvSpPr>
        <p:spPr>
          <a:xfrm>
            <a:off x="323850" y="2751138"/>
            <a:ext cx="9036050" cy="1200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marL="0" lvl="0" indent="0" algn="ctr" eaLnBrk="1" hangingPunct="1"/>
            <a:r>
              <a:rPr lang="he-IL" altLang="he-IL">
                <a:solidFill>
                  <a:srgbClr val="002060"/>
                </a:solidFill>
              </a:rPr>
              <a:t>מרכז התמיכה הטכנית עומד לרשותך 077-6388888</a:t>
            </a:r>
          </a:p>
          <a:p>
            <a:pPr marL="0" lvl="0" indent="0" algn="ctr" eaLnBrk="1" hangingPunct="1"/>
            <a:endParaRPr lang="he-IL" altLang="he-IL">
              <a:solidFill>
                <a:srgbClr val="002060"/>
              </a:solidFill>
            </a:endParaRPr>
          </a:p>
          <a:p>
            <a:pPr marL="0" lvl="0" indent="0" algn="ctr" eaLnBrk="1" hangingPunct="1"/>
            <a:r>
              <a:rPr lang="he-IL" altLang="he-IL">
                <a:solidFill>
                  <a:srgbClr val="002060"/>
                </a:solidFill>
              </a:rPr>
              <a:t>להדרכות מקצועיות פנה למפ"ע שלך במרחב</a:t>
            </a:r>
          </a:p>
          <a:p>
            <a:pPr marL="0" lvl="0" indent="0" algn="ctr" eaLnBrk="1" hangingPunct="1"/>
            <a:endParaRPr lang="he-IL" altLang="he-IL">
              <a:solidFill>
                <a:srgbClr val="002060"/>
              </a:solidFill>
            </a:endParaRPr>
          </a:p>
        </p:txBody>
      </p:sp>
      <p:pic>
        <p:nvPicPr>
          <p:cNvPr id="5" name="תמונה 1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1502C6A-8D3F-4A3A-906D-6D338BEE26B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l="31528" t="38271" r="30000" b="33087"/>
          <a:stretch>
            <a:fillRect/>
          </a:stretch>
        </p:blipFill>
        <p:spPr>
          <a:xfrm>
            <a:off x="224821" y="4371950"/>
            <a:ext cx="1296144" cy="54278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כותרת 1"/>
          <p:cNvSpPr>
            <a:spLocks noGrp="1"/>
          </p:cNvSpPr>
          <p:nvPr>
            <p:ph type="title"/>
          </p:nvPr>
        </p:nvSpPr>
        <p:spPr>
          <a:xfrm>
            <a:off x="827088" y="-14288"/>
            <a:ext cx="8229600" cy="857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/>
          <a:lstStyle>
            <a:lvl1pPr marL="0" indent="0" algn="r" defTabSz="685800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33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defTabSz="685800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he-IL" altLang="en-US" sz="3300">
                <a:solidFill>
                  <a:schemeClr val="tx1"/>
                </a:solidFill>
                <a:latin typeface="Calibri Light" pitchFamily="34" charset="0"/>
                <a:ea typeface="Arial" pitchFamily="34" charset="0"/>
                <a:cs typeface="Times New Roman" pitchFamily="18" charset="0"/>
              </a:defRPr>
            </a:lvl2pPr>
            <a:lvl3pPr algn="r" defTabSz="685800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he-IL" altLang="en-US" sz="3300">
                <a:solidFill>
                  <a:schemeClr val="tx1"/>
                </a:solidFill>
                <a:latin typeface="Calibri Light" pitchFamily="34" charset="0"/>
                <a:ea typeface="Arial" pitchFamily="34" charset="0"/>
                <a:cs typeface="Times New Roman" pitchFamily="18" charset="0"/>
              </a:defRPr>
            </a:lvl3pPr>
            <a:lvl4pPr algn="r" defTabSz="685800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he-IL" altLang="en-US" sz="3300">
                <a:solidFill>
                  <a:schemeClr val="tx1"/>
                </a:solidFill>
                <a:latin typeface="Calibri Light" pitchFamily="34" charset="0"/>
                <a:ea typeface="Arial" pitchFamily="34" charset="0"/>
                <a:cs typeface="Times New Roman" pitchFamily="18" charset="0"/>
              </a:defRPr>
            </a:lvl4pPr>
            <a:lvl5pPr algn="r" defTabSz="685800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he-IL" altLang="en-US" sz="3300">
                <a:solidFill>
                  <a:schemeClr val="tx1"/>
                </a:solidFill>
                <a:latin typeface="Calibri Light" pitchFamily="34" charset="0"/>
                <a:ea typeface="Arial" pitchFamily="34" charset="0"/>
                <a:cs typeface="Times New Roman" pitchFamily="18" charset="0"/>
              </a:defRPr>
            </a:lvl5pPr>
            <a:lvl6pPr marL="457200" algn="r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he-IL" altLang="en-US" sz="3300">
                <a:solidFill>
                  <a:schemeClr val="tx1"/>
                </a:solidFill>
                <a:latin typeface="Calibri Light" pitchFamily="34" charset="0"/>
                <a:ea typeface="Arial" pitchFamily="34" charset="0"/>
                <a:cs typeface="Times New Roman" pitchFamily="18" charset="0"/>
              </a:defRPr>
            </a:lvl6pPr>
            <a:lvl7pPr marL="914400" algn="r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he-IL" altLang="en-US" sz="3300">
                <a:solidFill>
                  <a:schemeClr val="tx1"/>
                </a:solidFill>
                <a:latin typeface="Calibri Light" pitchFamily="34" charset="0"/>
                <a:ea typeface="Arial" pitchFamily="34" charset="0"/>
                <a:cs typeface="Times New Roman" pitchFamily="18" charset="0"/>
              </a:defRPr>
            </a:lvl7pPr>
            <a:lvl8pPr marL="1371600" algn="r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he-IL" altLang="en-US" sz="3300">
                <a:solidFill>
                  <a:schemeClr val="tx1"/>
                </a:solidFill>
                <a:latin typeface="Calibri Light" pitchFamily="34" charset="0"/>
                <a:ea typeface="Arial" pitchFamily="34" charset="0"/>
                <a:cs typeface="Times New Roman" pitchFamily="18" charset="0"/>
              </a:defRPr>
            </a:lvl8pPr>
            <a:lvl9pPr marL="1828800" algn="r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he-IL" altLang="en-US" sz="3300">
                <a:solidFill>
                  <a:schemeClr val="tx1"/>
                </a:solidFill>
                <a:latin typeface="Calibri Light" pitchFamily="34" charset="0"/>
                <a:ea typeface="Arial" pitchFamily="34" charset="0"/>
                <a:cs typeface="Times New Roman" pitchFamily="18" charset="0"/>
              </a:defRPr>
            </a:lvl9pPr>
          </a:lstStyle>
          <a:p>
            <a:pPr lvl="0" eaLnBrk="1" hangingPunct="1"/>
            <a:r>
              <a:rPr lang="he-IL" altLang="he-IL" sz="2400">
                <a:solidFill>
                  <a:schemeClr val="bg1"/>
                </a:solidFill>
                <a:latin typeface="YaguarMedium" pitchFamily="2" charset="-79"/>
                <a:cs typeface="YaguarMedium" pitchFamily="2" charset="-79"/>
              </a:rPr>
              <a:t>הקדמה </a:t>
            </a:r>
          </a:p>
        </p:txBody>
      </p:sp>
      <p:sp>
        <p:nvSpPr>
          <p:cNvPr id="4099" name="מלבן 4"/>
          <p:cNvSpPr/>
          <p:nvPr/>
        </p:nvSpPr>
        <p:spPr>
          <a:xfrm>
            <a:off x="664718" y="771525"/>
            <a:ext cx="8391971" cy="382906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marL="0" marR="0" lvl="0" indent="0" eaLnBrk="1" hangingPunct="1">
              <a:lnSpc>
                <a:spcPct val="150000"/>
              </a:lnSpc>
            </a:pPr>
            <a:r>
              <a:rPr sz="140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סוכן/ת יקר/ה,</a:t>
            </a:r>
          </a:p>
          <a:p>
            <a:pPr marL="0" marR="0" lvl="0" indent="0" eaLnBrk="1" hangingPunct="1">
              <a:lnSpc>
                <a:spcPct val="150000"/>
              </a:lnSpc>
            </a:pPr>
            <a:r>
              <a:rPr sz="140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כלל ביטוח ממשיכה בתנופת העשייה לשיפור השירות לסוכני הביטוח ושמחה להציג את </a:t>
            </a:r>
            <a:r>
              <a:rPr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דוח</a:t>
            </a:r>
            <a:r>
              <a:rPr lang="he-IL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 </a:t>
            </a:r>
            <a:r>
              <a:rPr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 ניודים נכנסים.</a:t>
            </a:r>
            <a:endParaRPr sz="1400">
              <a:solidFill>
                <a:srgbClr val="002060"/>
              </a:solidFill>
              <a:latin typeface="YaguarRegular" pitchFamily="2" charset="-79"/>
              <a:cs typeface="YaguarRegular" pitchFamily="2" charset="-79"/>
            </a:endParaRPr>
          </a:p>
          <a:p>
            <a:pPr marL="0" marR="0" lvl="0" indent="0" eaLnBrk="1" hangingPunct="1"/>
            <a:endParaRPr sz="1400">
              <a:solidFill>
                <a:srgbClr val="002060"/>
              </a:solidFill>
              <a:latin typeface="YaguarRegular" pitchFamily="2" charset="-79"/>
              <a:cs typeface="YaguarRegular" pitchFamily="2" charset="-79"/>
            </a:endParaRPr>
          </a:p>
          <a:p>
            <a:pPr marL="0" marR="0" lvl="0" indent="0" eaLnBrk="1" hangingPunct="1"/>
            <a:r>
              <a:rPr sz="1400" b="1">
                <a:solidFill>
                  <a:srgbClr val="00B0F0"/>
                </a:solidFill>
                <a:latin typeface="YaguarRegular" pitchFamily="2" charset="-79"/>
                <a:cs typeface="YaguarRegular" pitchFamily="2" charset="-79"/>
              </a:rPr>
              <a:t>יתרונות </a:t>
            </a:r>
            <a:r>
              <a:rPr sz="1400" b="1" smtClean="0">
                <a:solidFill>
                  <a:srgbClr val="00B0F0"/>
                </a:solidFill>
                <a:latin typeface="YaguarRegular" pitchFamily="2" charset="-79"/>
                <a:cs typeface="YaguarRegular" pitchFamily="2" charset="-79"/>
              </a:rPr>
              <a:t>הדוח </a:t>
            </a:r>
            <a:endParaRPr sz="1400" b="1">
              <a:solidFill>
                <a:srgbClr val="002060"/>
              </a:solidFill>
              <a:latin typeface="YaguarRegular" pitchFamily="2" charset="-79"/>
              <a:cs typeface="YaguarRegular" pitchFamily="2" charset="-79"/>
            </a:endParaRPr>
          </a:p>
          <a:p>
            <a:pPr marL="285750" marR="0" lvl="0" indent="-285750" eaLnBrk="1" hangingPunct="1">
              <a:lnSpc>
                <a:spcPct val="150000"/>
              </a:lnSpc>
              <a:buClr>
                <a:srgbClr val="00B0F0"/>
              </a:buClr>
              <a:buFont typeface="Wingdings" pitchFamily="2" charset="2"/>
              <a:buChar char="ü"/>
            </a:pPr>
            <a:r>
              <a:rPr sz="140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ממשק ידידותי למשתמש. </a:t>
            </a:r>
          </a:p>
          <a:p>
            <a:pPr marL="285750" marR="0" lvl="0" indent="-285750" eaLnBrk="1" hangingPunct="1">
              <a:lnSpc>
                <a:spcPct val="150000"/>
              </a:lnSpc>
              <a:buClr>
                <a:srgbClr val="00B0F0"/>
              </a:buClr>
              <a:buFont typeface="Wingdings" pitchFamily="2" charset="2"/>
              <a:buChar char="ü"/>
            </a:pPr>
            <a:r>
              <a:rPr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דוח מרוכז המפרט את הניודים הנכנסים ברמת מבוטח </a:t>
            </a:r>
            <a:r>
              <a:rPr sz="140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לפי תחומי הפעילות (ביטוח חיים, בריאות, </a:t>
            </a:r>
            <a:r>
              <a:rPr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פנסיה, גמל והשתלמות).</a:t>
            </a:r>
            <a:endParaRPr sz="1400">
              <a:solidFill>
                <a:srgbClr val="002060"/>
              </a:solidFill>
              <a:latin typeface="YaguarRegular" pitchFamily="2" charset="-79"/>
              <a:cs typeface="YaguarRegular" pitchFamily="2" charset="-79"/>
            </a:endParaRPr>
          </a:p>
          <a:p>
            <a:pPr marL="285750" marR="0" lvl="0" indent="-285750" eaLnBrk="1" hangingPunct="1">
              <a:lnSpc>
                <a:spcPct val="150000"/>
              </a:lnSpc>
              <a:buClr>
                <a:srgbClr val="00B0F0"/>
              </a:buClr>
              <a:buFont typeface="Wingdings" pitchFamily="2" charset="2"/>
              <a:buChar char="ü"/>
            </a:pPr>
            <a:r>
              <a:rPr sz="140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תצוגה מודולרית של </a:t>
            </a:r>
            <a:r>
              <a:rPr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הניודים הנכנסים.</a:t>
            </a:r>
            <a:endParaRPr sz="1400">
              <a:solidFill>
                <a:srgbClr val="002060"/>
              </a:solidFill>
              <a:latin typeface="YaguarRegular" pitchFamily="2" charset="-79"/>
              <a:cs typeface="YaguarRegular" pitchFamily="2" charset="-79"/>
            </a:endParaRPr>
          </a:p>
          <a:p>
            <a:pPr marL="285750" marR="0" lvl="0" indent="-285750" eaLnBrk="1" hangingPunct="1">
              <a:lnSpc>
                <a:spcPct val="150000"/>
              </a:lnSpc>
              <a:buClr>
                <a:srgbClr val="00B0F0"/>
              </a:buClr>
              <a:buFont typeface="Wingdings" pitchFamily="2" charset="2"/>
              <a:buChar char="ü"/>
            </a:pPr>
            <a:r>
              <a:rPr sz="140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ריכוז כל </a:t>
            </a:r>
            <a:r>
              <a:rPr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הניודים במקום </a:t>
            </a:r>
            <a:r>
              <a:rPr sz="140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אחד. </a:t>
            </a:r>
          </a:p>
          <a:p>
            <a:pPr marL="285750" marR="0" lvl="0" indent="-285750" eaLnBrk="1" hangingPunct="1">
              <a:lnSpc>
                <a:spcPct val="150000"/>
              </a:lnSpc>
              <a:buClr>
                <a:srgbClr val="00B0F0"/>
              </a:buClr>
              <a:buFont typeface="Wingdings" pitchFamily="2" charset="2"/>
              <a:buChar char="ü"/>
            </a:pPr>
            <a:r>
              <a:rPr sz="140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בקרה שוטפת על </a:t>
            </a:r>
            <a:r>
              <a:rPr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תהליך ניודים נכנסים.</a:t>
            </a:r>
            <a:endParaRPr sz="1400">
              <a:solidFill>
                <a:srgbClr val="002060"/>
              </a:solidFill>
              <a:latin typeface="YaguarRegular" pitchFamily="2" charset="-79"/>
              <a:cs typeface="YaguarRegular" pitchFamily="2" charset="-79"/>
            </a:endParaRPr>
          </a:p>
          <a:p>
            <a:pPr marL="0" marR="0" lvl="0" indent="0" eaLnBrk="1" hangingPunct="1"/>
            <a:endParaRPr sz="1400">
              <a:solidFill>
                <a:srgbClr val="002060"/>
              </a:solidFill>
              <a:latin typeface="YaguarRegular" pitchFamily="2" charset="-79"/>
              <a:cs typeface="YaguarRegular" pitchFamily="2" charset="-79"/>
            </a:endParaRPr>
          </a:p>
          <a:p>
            <a:pPr marL="0" marR="0" lvl="0" indent="0" eaLnBrk="1" hangingPunct="1"/>
            <a:r>
              <a:rPr sz="140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 </a:t>
            </a:r>
          </a:p>
          <a:p>
            <a:pPr marL="0" marR="0" lvl="0" indent="0" eaLnBrk="1" hangingPunct="1"/>
            <a:r>
              <a:rPr sz="140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 </a:t>
            </a:r>
          </a:p>
          <a:p>
            <a:pPr marL="0" marR="0" lvl="0" indent="0" eaLnBrk="1" hangingPunct="1"/>
            <a:r>
              <a:rPr sz="140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 </a:t>
            </a:r>
          </a:p>
          <a:p>
            <a:pPr marL="0" marR="0" lvl="0" indent="0" eaLnBrk="1" hangingPunct="1"/>
            <a:endParaRPr sz="1400">
              <a:solidFill>
                <a:srgbClr val="002060"/>
              </a:solidFill>
              <a:latin typeface="YaguarRegular" pitchFamily="2" charset="-79"/>
              <a:cs typeface="YaguarRegular" pitchFamily="2" charset="-79"/>
            </a:endParaRPr>
          </a:p>
        </p:txBody>
      </p:sp>
      <p:sp>
        <p:nvSpPr>
          <p:cNvPr id="4100" name="מציין מיקום של מספר שקופית 5"/>
          <p:cNvSpPr txBox="1">
            <a:spLocks noGrp="1"/>
          </p:cNvSpPr>
          <p:nvPr>
            <p:ph type="sldNum" idx="12"/>
          </p:nvPr>
        </p:nvSpPr>
        <p:spPr>
          <a:xfrm>
            <a:off x="628650" y="4767262"/>
            <a:ext cx="2057400" cy="274638"/>
          </a:xfrm>
          <a:prstGeom prst="rect">
            <a:avLst/>
          </a:prstGeom>
          <a:noFill/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marL="0" marR="0" lvl="0" indent="0" algn="l" eaLnBrk="1" hangingPunct="1"/>
            <a:fld id="{7A8D6FD6-14A2-4DD1-B020-FFE15E876E38}" type="slidenum">
              <a:rPr sz="900">
                <a:solidFill>
                  <a:srgbClr val="898989"/>
                </a:solidFill>
                <a:ea typeface="Arial" pitchFamily="34" charset="0"/>
              </a:rPr>
              <a:pPr marL="0" marR="0" lvl="0" indent="0" algn="l" eaLnBrk="1" hangingPunct="1"/>
              <a:t>2</a:t>
            </a:fld>
            <a:endParaRPr sz="900">
              <a:solidFill>
                <a:srgbClr val="898989"/>
              </a:solidFill>
              <a:ea typeface="Arial" pitchFamily="34" charset="0"/>
            </a:endParaRPr>
          </a:p>
        </p:txBody>
      </p:sp>
      <p:pic>
        <p:nvPicPr>
          <p:cNvPr id="5" name="תמונה 1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1502C6A-8D3F-4A3A-906D-6D338BEE26B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l="31528" t="38271" r="30000" b="33087"/>
          <a:stretch>
            <a:fillRect/>
          </a:stretch>
        </p:blipFill>
        <p:spPr>
          <a:xfrm>
            <a:off x="224821" y="4443958"/>
            <a:ext cx="1296144" cy="54278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כותרת 1"/>
          <p:cNvSpPr>
            <a:spLocks noGrp="1"/>
          </p:cNvSpPr>
          <p:nvPr>
            <p:ph type="title"/>
          </p:nvPr>
        </p:nvSpPr>
        <p:spPr>
          <a:xfrm>
            <a:off x="804862" y="158750"/>
            <a:ext cx="8229600" cy="5873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/>
          <a:lstStyle>
            <a:lvl1pPr marL="0" indent="0" algn="r" defTabSz="685800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33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defTabSz="685800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he-IL" altLang="en-US" sz="3300">
                <a:solidFill>
                  <a:schemeClr val="tx1"/>
                </a:solidFill>
                <a:latin typeface="Calibri Light" pitchFamily="34" charset="0"/>
                <a:ea typeface="Arial" pitchFamily="34" charset="0"/>
                <a:cs typeface="Times New Roman" pitchFamily="18" charset="0"/>
              </a:defRPr>
            </a:lvl2pPr>
            <a:lvl3pPr algn="r" defTabSz="685800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he-IL" altLang="en-US" sz="3300">
                <a:solidFill>
                  <a:schemeClr val="tx1"/>
                </a:solidFill>
                <a:latin typeface="Calibri Light" pitchFamily="34" charset="0"/>
                <a:ea typeface="Arial" pitchFamily="34" charset="0"/>
                <a:cs typeface="Times New Roman" pitchFamily="18" charset="0"/>
              </a:defRPr>
            </a:lvl3pPr>
            <a:lvl4pPr algn="r" defTabSz="685800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he-IL" altLang="en-US" sz="3300">
                <a:solidFill>
                  <a:schemeClr val="tx1"/>
                </a:solidFill>
                <a:latin typeface="Calibri Light" pitchFamily="34" charset="0"/>
                <a:ea typeface="Arial" pitchFamily="34" charset="0"/>
                <a:cs typeface="Times New Roman" pitchFamily="18" charset="0"/>
              </a:defRPr>
            </a:lvl4pPr>
            <a:lvl5pPr algn="r" defTabSz="685800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he-IL" altLang="en-US" sz="3300">
                <a:solidFill>
                  <a:schemeClr val="tx1"/>
                </a:solidFill>
                <a:latin typeface="Calibri Light" pitchFamily="34" charset="0"/>
                <a:ea typeface="Arial" pitchFamily="34" charset="0"/>
                <a:cs typeface="Times New Roman" pitchFamily="18" charset="0"/>
              </a:defRPr>
            </a:lvl5pPr>
            <a:lvl6pPr marL="457200" algn="r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he-IL" altLang="en-US" sz="3300">
                <a:solidFill>
                  <a:schemeClr val="tx1"/>
                </a:solidFill>
                <a:latin typeface="Calibri Light" pitchFamily="34" charset="0"/>
                <a:ea typeface="Arial" pitchFamily="34" charset="0"/>
                <a:cs typeface="Times New Roman" pitchFamily="18" charset="0"/>
              </a:defRPr>
            </a:lvl6pPr>
            <a:lvl7pPr marL="914400" algn="r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he-IL" altLang="en-US" sz="3300">
                <a:solidFill>
                  <a:schemeClr val="tx1"/>
                </a:solidFill>
                <a:latin typeface="Calibri Light" pitchFamily="34" charset="0"/>
                <a:ea typeface="Arial" pitchFamily="34" charset="0"/>
                <a:cs typeface="Times New Roman" pitchFamily="18" charset="0"/>
              </a:defRPr>
            </a:lvl7pPr>
            <a:lvl8pPr marL="1371600" algn="r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he-IL" altLang="en-US" sz="3300">
                <a:solidFill>
                  <a:schemeClr val="tx1"/>
                </a:solidFill>
                <a:latin typeface="Calibri Light" pitchFamily="34" charset="0"/>
                <a:ea typeface="Arial" pitchFamily="34" charset="0"/>
                <a:cs typeface="Times New Roman" pitchFamily="18" charset="0"/>
              </a:defRPr>
            </a:lvl8pPr>
            <a:lvl9pPr marL="1828800" algn="r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he-IL" altLang="en-US" sz="3300">
                <a:solidFill>
                  <a:schemeClr val="tx1"/>
                </a:solidFill>
                <a:latin typeface="Calibri Light" pitchFamily="34" charset="0"/>
                <a:ea typeface="Arial" pitchFamily="34" charset="0"/>
                <a:cs typeface="Times New Roman" pitchFamily="18" charset="0"/>
              </a:defRPr>
            </a:lvl9pPr>
          </a:lstStyle>
          <a:p>
            <a:pPr lvl="0" eaLnBrk="1" hangingPunct="1"/>
            <a:r>
              <a:rPr lang="he-IL" altLang="he-IL" sz="2400">
                <a:solidFill>
                  <a:schemeClr val="bg1"/>
                </a:solidFill>
                <a:latin typeface="YaguarMedium" pitchFamily="2" charset="-79"/>
                <a:cs typeface="YaguarMedium" pitchFamily="2" charset="-79"/>
              </a:rPr>
              <a:t>כללנט | כניסה לאתר </a:t>
            </a:r>
          </a:p>
        </p:txBody>
      </p:sp>
      <p:sp>
        <p:nvSpPr>
          <p:cNvPr id="5123" name="מציין מיקום תוכן 2"/>
          <p:cNvSpPr>
            <a:spLocks noGrp="1"/>
          </p:cNvSpPr>
          <p:nvPr>
            <p:ph idx="1"/>
          </p:nvPr>
        </p:nvSpPr>
        <p:spPr>
          <a:xfrm>
            <a:off x="684212" y="901700"/>
            <a:ext cx="8350250" cy="7032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171450" indent="-171450" algn="r" defTabSz="685800" rtl="1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he-IL" altLang="en-US" sz="2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r" defTabSz="685800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he-IL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r" defTabSz="685800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he-IL" altLang="en-US"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he-IL" altLang="en-US" sz="1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he-IL" altLang="en-US" sz="1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lang="he-IL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lang="he-IL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lang="he-IL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lang="he-IL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buNone/>
            </a:pPr>
            <a:r>
              <a:rPr lang="he-IL" altLang="he-IL" sz="1400" b="1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1. </a:t>
            </a:r>
            <a:r>
              <a:rPr lang="he-IL" altLang="he-IL" sz="140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היכנס/י לאתר "כללנט לסוכן" בכתובת: </a:t>
            </a:r>
            <a:r>
              <a:rPr lang="en-US" altLang="he-IL" sz="140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  <a:hlinkClick r:id="rId5"/>
              </a:rPr>
              <a:t>www.clalnet.co.il</a:t>
            </a:r>
            <a:r>
              <a:rPr lang="he-IL" altLang="he-IL" sz="1400">
                <a:latin typeface="YaguarRegular" pitchFamily="2" charset="-79"/>
                <a:cs typeface="YaguarRegular" pitchFamily="2" charset="-79"/>
              </a:rPr>
              <a:t>.</a:t>
            </a:r>
          </a:p>
          <a:p>
            <a:pPr marL="0" lvl="0" indent="0" eaLnBrk="1" hangingPunct="1">
              <a:buNone/>
            </a:pPr>
            <a:r>
              <a:rPr lang="he-IL" altLang="he-IL" sz="1400" b="1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2. </a:t>
            </a:r>
            <a:r>
              <a:rPr lang="he-IL" altLang="he-IL" sz="140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הקלד/י את מס' ת.ז שלך (ללא הספרה 0 בהתחלה) ואת הסיסמא.</a:t>
            </a:r>
          </a:p>
          <a:p>
            <a:pPr marL="0" lvl="0" indent="0" eaLnBrk="1" hangingPunct="1">
              <a:buNone/>
            </a:pPr>
            <a:endParaRPr lang="he-IL" altLang="he-IL" sz="1400" b="1">
              <a:solidFill>
                <a:srgbClr val="002060"/>
              </a:solidFill>
              <a:latin typeface="YaguarRegular" pitchFamily="2" charset="-79"/>
              <a:cs typeface="YaguarRegular" pitchFamily="2" charset="-79"/>
            </a:endParaRPr>
          </a:p>
        </p:txBody>
      </p:sp>
      <p:sp>
        <p:nvSpPr>
          <p:cNvPr id="5124" name="מלבן 5"/>
          <p:cNvSpPr/>
          <p:nvPr/>
        </p:nvSpPr>
        <p:spPr>
          <a:xfrm>
            <a:off x="5289550" y="1222375"/>
            <a:ext cx="311150" cy="12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marL="0" marR="0" lvl="0" indent="0" algn="ctr" eaLnBrk="1" hangingPunct="1"/>
            <a:endParaRPr>
              <a:solidFill>
                <a:srgbClr val="FFFFFF"/>
              </a:solidFill>
              <a:ea typeface="Arial" pitchFamily="34" charset="0"/>
            </a:endParaRPr>
          </a:p>
        </p:txBody>
      </p:sp>
      <p:sp>
        <p:nvSpPr>
          <p:cNvPr id="5125" name="מציין מיקום של מספר שקופית 7"/>
          <p:cNvSpPr txBox="1">
            <a:spLocks noGrp="1"/>
          </p:cNvSpPr>
          <p:nvPr>
            <p:ph type="sldNum" idx="12"/>
          </p:nvPr>
        </p:nvSpPr>
        <p:spPr>
          <a:xfrm>
            <a:off x="628650" y="4767262"/>
            <a:ext cx="2057400" cy="274638"/>
          </a:xfrm>
          <a:prstGeom prst="rect">
            <a:avLst/>
          </a:prstGeom>
          <a:noFill/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marL="0" marR="0" lvl="0" indent="0" algn="l" eaLnBrk="1" hangingPunct="1"/>
            <a:fld id="{C914AFC6-2356-41D8-A230-2F506CD037D0}" type="slidenum">
              <a:rPr sz="900">
                <a:solidFill>
                  <a:srgbClr val="898989"/>
                </a:solidFill>
                <a:ea typeface="Arial" pitchFamily="34" charset="0"/>
              </a:rPr>
              <a:pPr marL="0" marR="0" lvl="0" indent="0" algn="l" eaLnBrk="1" hangingPunct="1"/>
              <a:t>3</a:t>
            </a:fld>
            <a:endParaRPr sz="900">
              <a:solidFill>
                <a:srgbClr val="898989"/>
              </a:solidFill>
              <a:ea typeface="Arial" pitchFamily="34" charset="0"/>
            </a:endParaRPr>
          </a:p>
        </p:txBody>
      </p:sp>
      <p:pic>
        <p:nvPicPr>
          <p:cNvPr id="5126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50" y="1552575"/>
            <a:ext cx="5910262" cy="27479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7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262" y="1851025"/>
            <a:ext cx="4389438" cy="20161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" name="תמונה 1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1502C6A-8D3F-4A3A-906D-6D338BEE26B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 l="31528" t="38271" r="30000" b="33087"/>
          <a:stretch>
            <a:fillRect/>
          </a:stretch>
        </p:blipFill>
        <p:spPr>
          <a:xfrm>
            <a:off x="211608" y="4443958"/>
            <a:ext cx="1296144" cy="542784"/>
          </a:xfrm>
          <a:prstGeom prst="rect">
            <a:avLst/>
          </a:prstGeom>
        </p:spPr>
      </p:pic>
      <p:pic>
        <p:nvPicPr>
          <p:cNvPr id="9" name="תמונה 1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1502C6A-8D3F-4A3A-906D-6D338BEE26B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rcRect l="31528" t="38271" r="30000" b="33087"/>
          <a:stretch>
            <a:fillRect/>
          </a:stretch>
        </p:blipFill>
        <p:spPr>
          <a:xfrm>
            <a:off x="1763688" y="1851025"/>
            <a:ext cx="429879" cy="18002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/>
          <p:cNvSpPr>
            <a:spLocks noGrp="1"/>
          </p:cNvSpPr>
          <p:nvPr>
            <p:ph type="title"/>
          </p:nvPr>
        </p:nvSpPr>
        <p:spPr>
          <a:xfrm>
            <a:off x="762000" y="-6350"/>
            <a:ext cx="8229600" cy="857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/>
          <a:lstStyle>
            <a:lvl1pPr marL="0" indent="0" algn="r" defTabSz="685800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33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defTabSz="685800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he-IL" altLang="en-US" sz="3300">
                <a:solidFill>
                  <a:schemeClr val="tx1"/>
                </a:solidFill>
                <a:latin typeface="Calibri Light" pitchFamily="34" charset="0"/>
                <a:ea typeface="Arial" pitchFamily="34" charset="0"/>
                <a:cs typeface="Times New Roman" pitchFamily="18" charset="0"/>
              </a:defRPr>
            </a:lvl2pPr>
            <a:lvl3pPr algn="r" defTabSz="685800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he-IL" altLang="en-US" sz="3300">
                <a:solidFill>
                  <a:schemeClr val="tx1"/>
                </a:solidFill>
                <a:latin typeface="Calibri Light" pitchFamily="34" charset="0"/>
                <a:ea typeface="Arial" pitchFamily="34" charset="0"/>
                <a:cs typeface="Times New Roman" pitchFamily="18" charset="0"/>
              </a:defRPr>
            </a:lvl3pPr>
            <a:lvl4pPr algn="r" defTabSz="685800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he-IL" altLang="en-US" sz="3300">
                <a:solidFill>
                  <a:schemeClr val="tx1"/>
                </a:solidFill>
                <a:latin typeface="Calibri Light" pitchFamily="34" charset="0"/>
                <a:ea typeface="Arial" pitchFamily="34" charset="0"/>
                <a:cs typeface="Times New Roman" pitchFamily="18" charset="0"/>
              </a:defRPr>
            </a:lvl4pPr>
            <a:lvl5pPr algn="r" defTabSz="685800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he-IL" altLang="en-US" sz="3300">
                <a:solidFill>
                  <a:schemeClr val="tx1"/>
                </a:solidFill>
                <a:latin typeface="Calibri Light" pitchFamily="34" charset="0"/>
                <a:ea typeface="Arial" pitchFamily="34" charset="0"/>
                <a:cs typeface="Times New Roman" pitchFamily="18" charset="0"/>
              </a:defRPr>
            </a:lvl5pPr>
            <a:lvl6pPr marL="457200" algn="r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he-IL" altLang="en-US" sz="3300">
                <a:solidFill>
                  <a:schemeClr val="tx1"/>
                </a:solidFill>
                <a:latin typeface="Calibri Light" pitchFamily="34" charset="0"/>
                <a:ea typeface="Arial" pitchFamily="34" charset="0"/>
                <a:cs typeface="Times New Roman" pitchFamily="18" charset="0"/>
              </a:defRPr>
            </a:lvl6pPr>
            <a:lvl7pPr marL="914400" algn="r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he-IL" altLang="en-US" sz="3300">
                <a:solidFill>
                  <a:schemeClr val="tx1"/>
                </a:solidFill>
                <a:latin typeface="Calibri Light" pitchFamily="34" charset="0"/>
                <a:ea typeface="Arial" pitchFamily="34" charset="0"/>
                <a:cs typeface="Times New Roman" pitchFamily="18" charset="0"/>
              </a:defRPr>
            </a:lvl7pPr>
            <a:lvl8pPr marL="1371600" algn="r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he-IL" altLang="en-US" sz="3300">
                <a:solidFill>
                  <a:schemeClr val="tx1"/>
                </a:solidFill>
                <a:latin typeface="Calibri Light" pitchFamily="34" charset="0"/>
                <a:ea typeface="Arial" pitchFamily="34" charset="0"/>
                <a:cs typeface="Times New Roman" pitchFamily="18" charset="0"/>
              </a:defRPr>
            </a:lvl8pPr>
            <a:lvl9pPr marL="1828800" algn="r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he-IL" altLang="en-US" sz="3300">
                <a:solidFill>
                  <a:schemeClr val="tx1"/>
                </a:solidFill>
                <a:latin typeface="Calibri Light" pitchFamily="34" charset="0"/>
                <a:ea typeface="Arial" pitchFamily="34" charset="0"/>
                <a:cs typeface="Times New Roman" pitchFamily="18" charset="0"/>
              </a:defRPr>
            </a:lvl9pPr>
          </a:lstStyle>
          <a:p>
            <a:pPr lvl="0" eaLnBrk="1" hangingPunct="1"/>
            <a:r>
              <a:rPr lang="he-IL" altLang="he-IL" sz="2400" err="1">
                <a:solidFill>
                  <a:schemeClr val="bg1"/>
                </a:solidFill>
                <a:latin typeface="YaguarMedium" pitchFamily="2" charset="-79"/>
                <a:cs typeface="YaguarMedium" pitchFamily="2" charset="-79"/>
              </a:rPr>
              <a:t>כללנט | </a:t>
            </a:r>
            <a:r>
              <a:rPr altLang="he-IL" sz="2400" smtClean="0">
                <a:solidFill>
                  <a:schemeClr val="bg1"/>
                </a:solidFill>
                <a:latin typeface="YaguarMedium" pitchFamily="2" charset="-79"/>
                <a:cs typeface="YaguarMedium" pitchFamily="2" charset="-79"/>
              </a:rPr>
              <a:t>דוח ניודים נכנסים</a:t>
            </a:r>
            <a:endParaRPr lang="he-IL" altLang="he-IL" sz="2400">
              <a:solidFill>
                <a:schemeClr val="bg1"/>
              </a:solidFill>
              <a:latin typeface="YaguarMedium" pitchFamily="2" charset="-79"/>
              <a:cs typeface="YaguarMedium" pitchFamily="2" charset="-79"/>
            </a:endParaRPr>
          </a:p>
        </p:txBody>
      </p:sp>
      <p:sp>
        <p:nvSpPr>
          <p:cNvPr id="6147" name="מלבן 4"/>
          <p:cNvSpPr/>
          <p:nvPr/>
        </p:nvSpPr>
        <p:spPr>
          <a:xfrm>
            <a:off x="-180975" y="874712"/>
            <a:ext cx="9212262" cy="116955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 eaLnBrk="1" hangingPunct="1"/>
            <a:r>
              <a:rPr lang="he-IL" altLang="he-IL" sz="140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בדף הבית תחת קטגורית </a:t>
            </a:r>
            <a:r>
              <a:rPr altLang="he-IL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דוחות ומידע נוסף לאחר לחיצה על </a:t>
            </a:r>
          </a:p>
          <a:p>
            <a:pPr lvl="0" eaLnBrk="1" hangingPunct="1"/>
            <a:r>
              <a:rPr altLang="he-IL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יוצג מידע לפי נושאים, בקטגורית 'אחר' יש ללחוץ על 'דוח ניודים נכנסים'</a:t>
            </a:r>
            <a:endParaRPr lang="en-US" altLang="he-IL" sz="1400" smtClean="0">
              <a:solidFill>
                <a:srgbClr val="002060"/>
              </a:solidFill>
              <a:latin typeface="YaguarRegular" pitchFamily="2" charset="-79"/>
              <a:cs typeface="YaguarRegular" pitchFamily="2" charset="-79"/>
            </a:endParaRPr>
          </a:p>
          <a:p>
            <a:pPr lvl="0" eaLnBrk="1" hangingPunct="1"/>
            <a:r>
              <a:rPr lang="he-IL" altLang="he-IL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ניתן </a:t>
            </a:r>
            <a:r>
              <a:rPr lang="he-IL" altLang="he-IL" sz="140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לצפות </a:t>
            </a:r>
            <a:r>
              <a:rPr altLang="he-IL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בנתונים </a:t>
            </a:r>
            <a:r>
              <a:rPr lang="he-IL" altLang="he-IL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בתחומי </a:t>
            </a:r>
            <a:r>
              <a:rPr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ביטוח חיים, פנסיה, גמל והשתלמות</a:t>
            </a:r>
            <a:r>
              <a:rPr lang="he-IL" altLang="he-IL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.</a:t>
            </a:r>
            <a:endParaRPr lang="en-US" altLang="he-IL" sz="1400" smtClean="0">
              <a:solidFill>
                <a:srgbClr val="002060"/>
              </a:solidFill>
              <a:latin typeface="YaguarRegular" pitchFamily="2" charset="-79"/>
              <a:cs typeface="YaguarRegular" pitchFamily="2" charset="-79"/>
            </a:endParaRPr>
          </a:p>
          <a:p>
            <a:pPr marL="0" lvl="0" indent="0" eaLnBrk="1" hangingPunct="1"/>
            <a:endParaRPr lang="he-IL" altLang="he-IL" sz="1400">
              <a:solidFill>
                <a:srgbClr val="002060"/>
              </a:solidFill>
              <a:latin typeface="YaguarRegular" pitchFamily="2" charset="-79"/>
              <a:cs typeface="YaguarRegular" pitchFamily="2" charset="-79"/>
            </a:endParaRPr>
          </a:p>
          <a:p>
            <a:pPr marL="0" lvl="0" indent="0" eaLnBrk="1" hangingPunct="1"/>
            <a:endParaRPr lang="he-IL" altLang="he-IL" sz="1400">
              <a:solidFill>
                <a:srgbClr val="002060"/>
              </a:solidFill>
              <a:latin typeface="YaguarRegular" pitchFamily="2" charset="-79"/>
              <a:cs typeface="YaguarRegular" pitchFamily="2" charset="-79"/>
            </a:endParaRPr>
          </a:p>
        </p:txBody>
      </p:sp>
      <p:sp>
        <p:nvSpPr>
          <p:cNvPr id="6148" name="מציין מיקום של מספר שקופית 5"/>
          <p:cNvSpPr txBox="1">
            <a:spLocks noGrp="1"/>
          </p:cNvSpPr>
          <p:nvPr>
            <p:ph type="sldNum" idx="12"/>
          </p:nvPr>
        </p:nvSpPr>
        <p:spPr>
          <a:xfrm>
            <a:off x="628650" y="4767262"/>
            <a:ext cx="2057400" cy="274638"/>
          </a:xfrm>
          <a:prstGeom prst="rect">
            <a:avLst/>
          </a:prstGeom>
          <a:noFill/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marL="0" marR="0" lvl="0" indent="0" algn="l" eaLnBrk="1" hangingPunct="1"/>
            <a:fld id="{75A565F7-41F7-4EE8-8308-5B522A1EF499}" type="slidenum">
              <a:rPr sz="900">
                <a:solidFill>
                  <a:srgbClr val="898989"/>
                </a:solidFill>
                <a:ea typeface="Arial" pitchFamily="34" charset="0"/>
              </a:rPr>
              <a:pPr marL="0" marR="0" lvl="0" indent="0" algn="l" eaLnBrk="1" hangingPunct="1"/>
              <a:t>4</a:t>
            </a:fld>
            <a:endParaRPr sz="900">
              <a:solidFill>
                <a:srgbClr val="898989"/>
              </a:solidFill>
              <a:ea typeface="Arial" pitchFamily="34" charset="0"/>
            </a:endParaRPr>
          </a:p>
        </p:txBody>
      </p:sp>
      <p:cxnSp>
        <p:nvCxnSpPr>
          <p:cNvPr id="8" name="מחבר חץ ישר 5"/>
          <p:cNvCxnSpPr/>
          <p:nvPr/>
        </p:nvCxnSpPr>
        <p:spPr>
          <a:xfrm>
            <a:off x="0" y="3927484"/>
            <a:ext cx="336338" cy="1588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89300" y="1357304"/>
            <a:ext cx="2886556" cy="284794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6151" name="מלבן 7"/>
          <p:cNvSpPr/>
          <p:nvPr/>
        </p:nvSpPr>
        <p:spPr>
          <a:xfrm>
            <a:off x="428596" y="3857634"/>
            <a:ext cx="428628" cy="7143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marL="0" marR="0" lvl="0" indent="0" algn="ctr" eaLnBrk="1" hangingPunct="1"/>
            <a:endParaRPr>
              <a:solidFill>
                <a:srgbClr val="FFFFFF"/>
              </a:solidFill>
              <a:ea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786314" y="928676"/>
            <a:ext cx="509591" cy="1737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9" name="תמונה 1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1502C6A-8D3F-4A3A-906D-6D338BEE26B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 l="31528" t="38271" r="30000" b="33087"/>
          <a:stretch>
            <a:fillRect/>
          </a:stretch>
        </p:blipFill>
        <p:spPr>
          <a:xfrm>
            <a:off x="224821" y="4443958"/>
            <a:ext cx="1296144" cy="54278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כותרת 1"/>
          <p:cNvSpPr>
            <a:spLocks noGrp="1"/>
          </p:cNvSpPr>
          <p:nvPr>
            <p:ph type="title"/>
          </p:nvPr>
        </p:nvSpPr>
        <p:spPr>
          <a:xfrm>
            <a:off x="827088" y="71438"/>
            <a:ext cx="8229600" cy="857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/>
          <a:lstStyle>
            <a:lvl1pPr marL="0" indent="0" algn="r" defTabSz="685800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33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defTabSz="685800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he-IL" altLang="en-US" sz="3300">
                <a:solidFill>
                  <a:schemeClr val="tx1"/>
                </a:solidFill>
                <a:latin typeface="Calibri Light" pitchFamily="34" charset="0"/>
                <a:ea typeface="Arial" pitchFamily="34" charset="0"/>
                <a:cs typeface="Times New Roman" pitchFamily="18" charset="0"/>
              </a:defRPr>
            </a:lvl2pPr>
            <a:lvl3pPr algn="r" defTabSz="685800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he-IL" altLang="en-US" sz="3300">
                <a:solidFill>
                  <a:schemeClr val="tx1"/>
                </a:solidFill>
                <a:latin typeface="Calibri Light" pitchFamily="34" charset="0"/>
                <a:ea typeface="Arial" pitchFamily="34" charset="0"/>
                <a:cs typeface="Times New Roman" pitchFamily="18" charset="0"/>
              </a:defRPr>
            </a:lvl3pPr>
            <a:lvl4pPr algn="r" defTabSz="685800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he-IL" altLang="en-US" sz="3300">
                <a:solidFill>
                  <a:schemeClr val="tx1"/>
                </a:solidFill>
                <a:latin typeface="Calibri Light" pitchFamily="34" charset="0"/>
                <a:ea typeface="Arial" pitchFamily="34" charset="0"/>
                <a:cs typeface="Times New Roman" pitchFamily="18" charset="0"/>
              </a:defRPr>
            </a:lvl4pPr>
            <a:lvl5pPr algn="r" defTabSz="685800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he-IL" altLang="en-US" sz="3300">
                <a:solidFill>
                  <a:schemeClr val="tx1"/>
                </a:solidFill>
                <a:latin typeface="Calibri Light" pitchFamily="34" charset="0"/>
                <a:ea typeface="Arial" pitchFamily="34" charset="0"/>
                <a:cs typeface="Times New Roman" pitchFamily="18" charset="0"/>
              </a:defRPr>
            </a:lvl5pPr>
            <a:lvl6pPr marL="457200" algn="r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he-IL" altLang="en-US" sz="3300">
                <a:solidFill>
                  <a:schemeClr val="tx1"/>
                </a:solidFill>
                <a:latin typeface="Calibri Light" pitchFamily="34" charset="0"/>
                <a:ea typeface="Arial" pitchFamily="34" charset="0"/>
                <a:cs typeface="Times New Roman" pitchFamily="18" charset="0"/>
              </a:defRPr>
            </a:lvl6pPr>
            <a:lvl7pPr marL="914400" algn="r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he-IL" altLang="en-US" sz="3300">
                <a:solidFill>
                  <a:schemeClr val="tx1"/>
                </a:solidFill>
                <a:latin typeface="Calibri Light" pitchFamily="34" charset="0"/>
                <a:ea typeface="Arial" pitchFamily="34" charset="0"/>
                <a:cs typeface="Times New Roman" pitchFamily="18" charset="0"/>
              </a:defRPr>
            </a:lvl7pPr>
            <a:lvl8pPr marL="1371600" algn="r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he-IL" altLang="en-US" sz="3300">
                <a:solidFill>
                  <a:schemeClr val="tx1"/>
                </a:solidFill>
                <a:latin typeface="Calibri Light" pitchFamily="34" charset="0"/>
                <a:ea typeface="Arial" pitchFamily="34" charset="0"/>
                <a:cs typeface="Times New Roman" pitchFamily="18" charset="0"/>
              </a:defRPr>
            </a:lvl8pPr>
            <a:lvl9pPr marL="1828800" algn="r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he-IL" altLang="en-US" sz="3300">
                <a:solidFill>
                  <a:schemeClr val="tx1"/>
                </a:solidFill>
                <a:latin typeface="Calibri Light" pitchFamily="34" charset="0"/>
                <a:ea typeface="Arial" pitchFamily="34" charset="0"/>
                <a:cs typeface="Times New Roman" pitchFamily="18" charset="0"/>
              </a:defRPr>
            </a:lvl9pPr>
          </a:lstStyle>
          <a:p>
            <a:pPr lvl="0" eaLnBrk="1" hangingPunct="1"/>
            <a:r>
              <a:rPr altLang="he-IL" sz="2400" smtClean="0">
                <a:solidFill>
                  <a:schemeClr val="bg1"/>
                </a:solidFill>
                <a:latin typeface="YaguarMedium" pitchFamily="2" charset="-79"/>
                <a:cs typeface="YaguarMedium" pitchFamily="2" charset="-79"/>
              </a:rPr>
              <a:t>דוח ניודים נכנסים </a:t>
            </a:r>
            <a:r>
              <a:rPr lang="he-IL" altLang="he-IL" sz="2400" smtClean="0">
                <a:solidFill>
                  <a:schemeClr val="bg1"/>
                </a:solidFill>
                <a:latin typeface="YaguarMedium" pitchFamily="2" charset="-79"/>
                <a:cs typeface="YaguarMedium" pitchFamily="2" charset="-79"/>
              </a:rPr>
              <a:t>| הכרות </a:t>
            </a:r>
            <a:r>
              <a:rPr lang="he-IL" altLang="he-IL" sz="2400">
                <a:solidFill>
                  <a:schemeClr val="bg1"/>
                </a:solidFill>
                <a:latin typeface="YaguarMedium" pitchFamily="2" charset="-79"/>
                <a:cs typeface="YaguarMedium" pitchFamily="2" charset="-79"/>
              </a:rPr>
              <a:t>עם מסך הכניסה</a:t>
            </a:r>
          </a:p>
        </p:txBody>
      </p:sp>
      <p:sp>
        <p:nvSpPr>
          <p:cNvPr id="7172" name="מלבן 4"/>
          <p:cNvSpPr/>
          <p:nvPr/>
        </p:nvSpPr>
        <p:spPr>
          <a:xfrm>
            <a:off x="5786446" y="812800"/>
            <a:ext cx="3225792" cy="138499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marL="0" lvl="0" indent="0" eaLnBrk="1" hangingPunct="1"/>
            <a:r>
              <a:rPr altLang="he-IL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הדוח </a:t>
            </a:r>
            <a:r>
              <a:rPr lang="he-IL" altLang="he-IL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מחולק </a:t>
            </a:r>
            <a:r>
              <a:rPr lang="he-IL" altLang="he-IL" sz="140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לשלושה אזורים מרכזיים:</a:t>
            </a:r>
          </a:p>
          <a:p>
            <a:pPr marL="0" lvl="0" indent="0" eaLnBrk="1" hangingPunct="1"/>
            <a:r>
              <a:rPr lang="he-IL" altLang="he-IL" sz="140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 </a:t>
            </a:r>
          </a:p>
          <a:p>
            <a:pPr marL="228600" lvl="0" indent="-228600" eaLnBrk="1" hangingPunct="1">
              <a:buFont typeface="+mj-lt"/>
              <a:buAutoNum type="arabicPeriod"/>
            </a:pPr>
            <a:r>
              <a:rPr altLang="he-IL" sz="1400" b="1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תפריט הדוחות</a:t>
            </a:r>
          </a:p>
          <a:p>
            <a:pPr marL="228600" lvl="0" indent="-228600" eaLnBrk="1" hangingPunct="1">
              <a:buFont typeface="+mj-lt"/>
              <a:buAutoNum type="arabicPeriod"/>
            </a:pPr>
            <a:r>
              <a:rPr altLang="he-IL" sz="1400" b="1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סיכום פעילות ניודים נכנסים</a:t>
            </a:r>
            <a:endParaRPr lang="he-IL" altLang="he-IL" sz="1400">
              <a:solidFill>
                <a:srgbClr val="002060"/>
              </a:solidFill>
              <a:latin typeface="YaguarRegular" pitchFamily="2" charset="-79"/>
              <a:cs typeface="YaguarRegular" pitchFamily="2" charset="-79"/>
            </a:endParaRPr>
          </a:p>
          <a:p>
            <a:pPr marL="228600" lvl="0" indent="-228600" eaLnBrk="1" hangingPunct="1">
              <a:buFont typeface="+mj-lt"/>
              <a:buAutoNum type="arabicPeriod"/>
            </a:pPr>
            <a:r>
              <a:rPr lang="he-IL" altLang="he-IL" sz="1400" b="1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תצוגת הנתונים שנבחרו בתפריט</a:t>
            </a:r>
            <a:r>
              <a:rPr lang="en-US" altLang="he-IL" sz="1400" b="1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 </a:t>
            </a:r>
            <a:r>
              <a:rPr lang="he-IL" altLang="he-IL" sz="1400" b="1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 הדוחות</a:t>
            </a:r>
            <a:r>
              <a:rPr lang="en-US" altLang="he-IL" sz="1400" b="1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/>
            </a:r>
            <a:br>
              <a:rPr lang="en-US" altLang="he-IL" sz="1400" b="1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</a:br>
            <a:r>
              <a:rPr lang="he-IL" altLang="he-IL" sz="140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 </a:t>
            </a:r>
          </a:p>
        </p:txBody>
      </p:sp>
      <p:sp>
        <p:nvSpPr>
          <p:cNvPr id="7173" name="מציין מיקום של מספר שקופית 5"/>
          <p:cNvSpPr txBox="1">
            <a:spLocks noGrp="1"/>
          </p:cNvSpPr>
          <p:nvPr>
            <p:ph type="sldNum" idx="12"/>
          </p:nvPr>
        </p:nvSpPr>
        <p:spPr>
          <a:xfrm>
            <a:off x="628650" y="4767262"/>
            <a:ext cx="2057400" cy="274638"/>
          </a:xfrm>
          <a:prstGeom prst="rect">
            <a:avLst/>
          </a:prstGeom>
          <a:noFill/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marL="0" marR="0" lvl="0" indent="0" algn="l" eaLnBrk="1" hangingPunct="1"/>
            <a:fld id="{6F466BDB-4974-4405-8C87-BBF2A15B8090}" type="slidenum">
              <a:rPr sz="900">
                <a:solidFill>
                  <a:srgbClr val="898989"/>
                </a:solidFill>
                <a:ea typeface="Arial" pitchFamily="34" charset="0"/>
              </a:rPr>
              <a:pPr marL="0" marR="0" lvl="0" indent="0" algn="l" eaLnBrk="1" hangingPunct="1"/>
              <a:t>5</a:t>
            </a:fld>
            <a:endParaRPr sz="900">
              <a:solidFill>
                <a:srgbClr val="898989"/>
              </a:solidFill>
              <a:ea typeface="Arial" pitchFamily="34" charset="0"/>
            </a:endParaRPr>
          </a:p>
        </p:txBody>
      </p:sp>
      <p:grpSp>
        <p:nvGrpSpPr>
          <p:cNvPr id="7174" name="קבוצה 19"/>
          <p:cNvGrpSpPr/>
          <p:nvPr/>
        </p:nvGrpSpPr>
        <p:grpSpPr>
          <a:xfrm>
            <a:off x="5286380" y="2000246"/>
            <a:ext cx="252412" cy="338138"/>
            <a:chOff x="6084168" y="1052323"/>
            <a:chExt cx="252028" cy="338554"/>
          </a:xfrm>
        </p:grpSpPr>
        <p:sp>
          <p:nvSpPr>
            <p:cNvPr id="7182" name="אליפסה 14"/>
            <p:cNvSpPr/>
            <p:nvPr/>
          </p:nvSpPr>
          <p:spPr>
            <a:xfrm>
              <a:off x="6084168" y="1095238"/>
              <a:ext cx="252028" cy="252724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 anchorCtr="0"/>
            <a:lstStyle>
              <a:lvl1pPr marL="0" indent="0" algn="r" defTabSz="914400" rtl="1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he-IL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</a:defRPr>
              </a:lvl1pPr>
              <a:lvl2pPr marL="457200" indent="0" algn="r" defTabSz="914400" rtl="1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he-IL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</a:defRPr>
              </a:lvl2pPr>
              <a:lvl3pPr marL="914400" indent="0" algn="r" defTabSz="914400" rtl="1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he-IL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</a:defRPr>
              </a:lvl3pPr>
              <a:lvl4pPr marL="1371600" indent="0" algn="r" defTabSz="914400" rtl="1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he-IL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</a:defRPr>
              </a:lvl4pPr>
              <a:lvl5pPr marL="1828800" indent="0" algn="r" defTabSz="914400" rtl="1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he-IL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</a:defRPr>
              </a:lvl5pPr>
            </a:lstStyle>
            <a:p>
              <a:pPr marL="0" marR="0" lvl="0" indent="0" algn="ctr" eaLnBrk="1" hangingPunct="1"/>
              <a:endParaRPr>
                <a:solidFill>
                  <a:srgbClr val="FFFFFF"/>
                </a:solidFill>
                <a:ea typeface="Arial" pitchFamily="34" charset="0"/>
              </a:endParaRPr>
            </a:p>
          </p:txBody>
        </p:sp>
        <p:sp>
          <p:nvSpPr>
            <p:cNvPr id="7183" name="TextBox 18"/>
            <p:cNvSpPr/>
            <p:nvPr/>
          </p:nvSpPr>
          <p:spPr>
            <a:xfrm>
              <a:off x="6090493" y="1052323"/>
              <a:ext cx="239377" cy="33855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r" defTabSz="914400" rtl="1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he-IL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</a:defRPr>
              </a:lvl1pPr>
              <a:lvl2pPr marL="457200" indent="0" algn="r" defTabSz="914400" rtl="1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he-IL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</a:defRPr>
              </a:lvl2pPr>
              <a:lvl3pPr marL="914400" indent="0" algn="r" defTabSz="914400" rtl="1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he-IL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</a:defRPr>
              </a:lvl3pPr>
              <a:lvl4pPr marL="1371600" indent="0" algn="r" defTabSz="914400" rtl="1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he-IL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</a:defRPr>
              </a:lvl4pPr>
              <a:lvl5pPr marL="1828800" indent="0" algn="r" defTabSz="914400" rtl="1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he-IL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</a:defRPr>
              </a:lvl5pPr>
            </a:lstStyle>
            <a:p>
              <a:pPr marL="0" lvl="0" indent="0" eaLnBrk="1" hangingPunct="1"/>
              <a:r>
                <a:rPr lang="he-IL" altLang="he-IL" sz="1600">
                  <a:solidFill>
                    <a:srgbClr val="002060"/>
                  </a:solidFill>
                  <a:latin typeface="YaguarMedium" pitchFamily="2" charset="-79"/>
                  <a:ea typeface="YaguarMedium" pitchFamily="2" charset="-79"/>
                </a:rPr>
                <a:t>1</a:t>
              </a:r>
            </a:p>
          </p:txBody>
        </p:sp>
      </p:grpSp>
      <p:grpSp>
        <p:nvGrpSpPr>
          <p:cNvPr id="7176" name="קבוצה 22"/>
          <p:cNvGrpSpPr/>
          <p:nvPr/>
        </p:nvGrpSpPr>
        <p:grpSpPr>
          <a:xfrm>
            <a:off x="5286380" y="3517909"/>
            <a:ext cx="252412" cy="339725"/>
            <a:chOff x="6084168" y="1052323"/>
            <a:chExt cx="252028" cy="338554"/>
          </a:xfrm>
        </p:grpSpPr>
        <p:sp>
          <p:nvSpPr>
            <p:cNvPr id="7178" name="אליפסה 23"/>
            <p:cNvSpPr/>
            <p:nvPr/>
          </p:nvSpPr>
          <p:spPr>
            <a:xfrm>
              <a:off x="6084168" y="1095038"/>
              <a:ext cx="252028" cy="253124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 anchorCtr="0"/>
            <a:lstStyle>
              <a:lvl1pPr marL="0" indent="0" algn="r" defTabSz="914400" rtl="1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he-IL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</a:defRPr>
              </a:lvl1pPr>
              <a:lvl2pPr marL="457200" indent="0" algn="r" defTabSz="914400" rtl="1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he-IL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</a:defRPr>
              </a:lvl2pPr>
              <a:lvl3pPr marL="914400" indent="0" algn="r" defTabSz="914400" rtl="1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he-IL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</a:defRPr>
              </a:lvl3pPr>
              <a:lvl4pPr marL="1371600" indent="0" algn="r" defTabSz="914400" rtl="1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he-IL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</a:defRPr>
              </a:lvl4pPr>
              <a:lvl5pPr marL="1828800" indent="0" algn="r" defTabSz="914400" rtl="1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he-IL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</a:defRPr>
              </a:lvl5pPr>
            </a:lstStyle>
            <a:p>
              <a:pPr marL="0" marR="0" lvl="0" indent="0" algn="ctr" eaLnBrk="1" hangingPunct="1"/>
              <a:endParaRPr>
                <a:solidFill>
                  <a:srgbClr val="FFFFFF"/>
                </a:solidFill>
                <a:ea typeface="Arial" pitchFamily="34" charset="0"/>
              </a:endParaRPr>
            </a:p>
          </p:txBody>
        </p:sp>
        <p:sp>
          <p:nvSpPr>
            <p:cNvPr id="7179" name="TextBox 24"/>
            <p:cNvSpPr/>
            <p:nvPr/>
          </p:nvSpPr>
          <p:spPr>
            <a:xfrm>
              <a:off x="6090492" y="1052323"/>
              <a:ext cx="239377" cy="33855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r" defTabSz="914400" rtl="1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he-IL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</a:defRPr>
              </a:lvl1pPr>
              <a:lvl2pPr marL="457200" indent="0" algn="r" defTabSz="914400" rtl="1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he-IL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</a:defRPr>
              </a:lvl2pPr>
              <a:lvl3pPr marL="914400" indent="0" algn="r" defTabSz="914400" rtl="1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he-IL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</a:defRPr>
              </a:lvl3pPr>
              <a:lvl4pPr marL="1371600" indent="0" algn="r" defTabSz="914400" rtl="1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he-IL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</a:defRPr>
              </a:lvl4pPr>
              <a:lvl5pPr marL="1828800" indent="0" algn="r" defTabSz="914400" rtl="1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he-IL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</a:defRPr>
              </a:lvl5pPr>
            </a:lstStyle>
            <a:p>
              <a:pPr marL="0" lvl="0" indent="0" eaLnBrk="1" hangingPunct="1"/>
              <a:r>
                <a:rPr lang="he-IL" altLang="he-IL" sz="1600">
                  <a:solidFill>
                    <a:srgbClr val="002060"/>
                  </a:solidFill>
                  <a:latin typeface="YaguarMedium" pitchFamily="2" charset="-79"/>
                  <a:ea typeface="YaguarMedium" pitchFamily="2" charset="-79"/>
                </a:rPr>
                <a:t>3</a:t>
              </a:r>
            </a:p>
          </p:txBody>
        </p:sp>
      </p:grpSp>
      <p:sp>
        <p:nvSpPr>
          <p:cNvPr id="7177" name="Rectangle 26"/>
          <p:cNvSpPr/>
          <p:nvPr/>
        </p:nvSpPr>
        <p:spPr>
          <a:xfrm>
            <a:off x="5292725" y="1593850"/>
            <a:ext cx="503238" cy="46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marL="0" marR="0" lvl="0" indent="0" algn="ctr" eaLnBrk="1" hangingPunct="1"/>
            <a:endParaRPr>
              <a:solidFill>
                <a:srgbClr val="FFFFFF"/>
              </a:solidFill>
              <a:ea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42844" y="1428742"/>
            <a:ext cx="5124186" cy="28112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18" name="מלבן 17"/>
          <p:cNvSpPr/>
          <p:nvPr/>
        </p:nvSpPr>
        <p:spPr>
          <a:xfrm>
            <a:off x="1500166" y="1500180"/>
            <a:ext cx="285752" cy="7143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/>
          <p:cNvSpPr/>
          <p:nvPr/>
        </p:nvSpPr>
        <p:spPr>
          <a:xfrm rot="10800000" flipV="1">
            <a:off x="3786182" y="4000510"/>
            <a:ext cx="500065" cy="214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 21"/>
          <p:cNvSpPr/>
          <p:nvPr/>
        </p:nvSpPr>
        <p:spPr>
          <a:xfrm>
            <a:off x="3500430" y="4071948"/>
            <a:ext cx="214314" cy="71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מלבן 22"/>
          <p:cNvSpPr/>
          <p:nvPr/>
        </p:nvSpPr>
        <p:spPr>
          <a:xfrm>
            <a:off x="2071670" y="4071948"/>
            <a:ext cx="214314" cy="71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7175" name="קבוצה 22"/>
          <p:cNvGrpSpPr/>
          <p:nvPr/>
        </p:nvGrpSpPr>
        <p:grpSpPr>
          <a:xfrm>
            <a:off x="1142976" y="2214560"/>
            <a:ext cx="250825" cy="338138"/>
            <a:chOff x="6084168" y="1052323"/>
            <a:chExt cx="252028" cy="338554"/>
          </a:xfrm>
        </p:grpSpPr>
        <p:sp>
          <p:nvSpPr>
            <p:cNvPr id="7180" name="אליפסה 23"/>
            <p:cNvSpPr/>
            <p:nvPr/>
          </p:nvSpPr>
          <p:spPr>
            <a:xfrm>
              <a:off x="6084168" y="1095238"/>
              <a:ext cx="252028" cy="252724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 anchorCtr="0"/>
            <a:lstStyle>
              <a:lvl1pPr marL="0" indent="0" algn="r" defTabSz="914400" rtl="1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he-IL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</a:defRPr>
              </a:lvl1pPr>
              <a:lvl2pPr marL="457200" indent="0" algn="r" defTabSz="914400" rtl="1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he-IL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</a:defRPr>
              </a:lvl2pPr>
              <a:lvl3pPr marL="914400" indent="0" algn="r" defTabSz="914400" rtl="1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he-IL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</a:defRPr>
              </a:lvl3pPr>
              <a:lvl4pPr marL="1371600" indent="0" algn="r" defTabSz="914400" rtl="1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he-IL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</a:defRPr>
              </a:lvl4pPr>
              <a:lvl5pPr marL="1828800" indent="0" algn="r" defTabSz="914400" rtl="1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he-IL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</a:defRPr>
              </a:lvl5pPr>
            </a:lstStyle>
            <a:p>
              <a:pPr marL="0" marR="0" lvl="0" indent="0" algn="ctr" eaLnBrk="1" hangingPunct="1"/>
              <a:endParaRPr>
                <a:solidFill>
                  <a:srgbClr val="FFFFFF"/>
                </a:solidFill>
                <a:ea typeface="Arial" pitchFamily="34" charset="0"/>
              </a:endParaRPr>
            </a:p>
          </p:txBody>
        </p:sp>
        <p:sp>
          <p:nvSpPr>
            <p:cNvPr id="7181" name="TextBox 21"/>
            <p:cNvSpPr/>
            <p:nvPr/>
          </p:nvSpPr>
          <p:spPr>
            <a:xfrm>
              <a:off x="6090493" y="1052323"/>
              <a:ext cx="239377" cy="33855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r" defTabSz="914400" rtl="1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he-IL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</a:defRPr>
              </a:lvl1pPr>
              <a:lvl2pPr marL="457200" indent="0" algn="r" defTabSz="914400" rtl="1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he-IL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</a:defRPr>
              </a:lvl2pPr>
              <a:lvl3pPr marL="914400" indent="0" algn="r" defTabSz="914400" rtl="1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he-IL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</a:defRPr>
              </a:lvl3pPr>
              <a:lvl4pPr marL="1371600" indent="0" algn="r" defTabSz="914400" rtl="1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he-IL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</a:defRPr>
              </a:lvl4pPr>
              <a:lvl5pPr marL="1828800" indent="0" algn="r" defTabSz="914400" rtl="1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he-IL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</a:defRPr>
              </a:lvl5pPr>
            </a:lstStyle>
            <a:p>
              <a:pPr marL="0" lvl="0" indent="0" eaLnBrk="1" hangingPunct="1"/>
              <a:r>
                <a:rPr lang="he-IL" altLang="he-IL" sz="1600">
                  <a:solidFill>
                    <a:srgbClr val="002060"/>
                  </a:solidFill>
                  <a:latin typeface="YaguarMedium" pitchFamily="2" charset="-79"/>
                  <a:ea typeface="YaguarMedium" pitchFamily="2" charset="-79"/>
                </a:rPr>
                <a:t>2</a:t>
              </a:r>
            </a:p>
          </p:txBody>
        </p:sp>
      </p:grpSp>
      <p:pic>
        <p:nvPicPr>
          <p:cNvPr id="20" name="תמונה 1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1502C6A-8D3F-4A3A-906D-6D338BEE26B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 l="31528" t="38271" r="30000" b="33087"/>
          <a:stretch>
            <a:fillRect/>
          </a:stretch>
        </p:blipFill>
        <p:spPr>
          <a:xfrm>
            <a:off x="234995" y="4443958"/>
            <a:ext cx="1296144" cy="54278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כותרת 1"/>
          <p:cNvSpPr>
            <a:spLocks noGrp="1"/>
          </p:cNvSpPr>
          <p:nvPr>
            <p:ph type="title"/>
          </p:nvPr>
        </p:nvSpPr>
        <p:spPr>
          <a:xfrm>
            <a:off x="857224" y="-142894"/>
            <a:ext cx="8229600" cy="857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/>
          <a:lstStyle>
            <a:lvl1pPr marL="0" indent="0" algn="r" defTabSz="685800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33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defTabSz="685800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he-IL" altLang="en-US" sz="3300">
                <a:solidFill>
                  <a:schemeClr val="tx1"/>
                </a:solidFill>
                <a:latin typeface="Calibri Light" pitchFamily="34" charset="0"/>
                <a:ea typeface="Arial" pitchFamily="34" charset="0"/>
                <a:cs typeface="Times New Roman" pitchFamily="18" charset="0"/>
              </a:defRPr>
            </a:lvl2pPr>
            <a:lvl3pPr algn="r" defTabSz="685800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he-IL" altLang="en-US" sz="3300">
                <a:solidFill>
                  <a:schemeClr val="tx1"/>
                </a:solidFill>
                <a:latin typeface="Calibri Light" pitchFamily="34" charset="0"/>
                <a:ea typeface="Arial" pitchFamily="34" charset="0"/>
                <a:cs typeface="Times New Roman" pitchFamily="18" charset="0"/>
              </a:defRPr>
            </a:lvl3pPr>
            <a:lvl4pPr algn="r" defTabSz="685800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he-IL" altLang="en-US" sz="3300">
                <a:solidFill>
                  <a:schemeClr val="tx1"/>
                </a:solidFill>
                <a:latin typeface="Calibri Light" pitchFamily="34" charset="0"/>
                <a:ea typeface="Arial" pitchFamily="34" charset="0"/>
                <a:cs typeface="Times New Roman" pitchFamily="18" charset="0"/>
              </a:defRPr>
            </a:lvl4pPr>
            <a:lvl5pPr algn="r" defTabSz="685800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he-IL" altLang="en-US" sz="3300">
                <a:solidFill>
                  <a:schemeClr val="tx1"/>
                </a:solidFill>
                <a:latin typeface="Calibri Light" pitchFamily="34" charset="0"/>
                <a:ea typeface="Arial" pitchFamily="34" charset="0"/>
                <a:cs typeface="Times New Roman" pitchFamily="18" charset="0"/>
              </a:defRPr>
            </a:lvl5pPr>
            <a:lvl6pPr marL="457200" algn="r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he-IL" altLang="en-US" sz="3300">
                <a:solidFill>
                  <a:schemeClr val="tx1"/>
                </a:solidFill>
                <a:latin typeface="Calibri Light" pitchFamily="34" charset="0"/>
                <a:ea typeface="Arial" pitchFamily="34" charset="0"/>
                <a:cs typeface="Times New Roman" pitchFamily="18" charset="0"/>
              </a:defRPr>
            </a:lvl6pPr>
            <a:lvl7pPr marL="914400" algn="r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he-IL" altLang="en-US" sz="3300">
                <a:solidFill>
                  <a:schemeClr val="tx1"/>
                </a:solidFill>
                <a:latin typeface="Calibri Light" pitchFamily="34" charset="0"/>
                <a:ea typeface="Arial" pitchFamily="34" charset="0"/>
                <a:cs typeface="Times New Roman" pitchFamily="18" charset="0"/>
              </a:defRPr>
            </a:lvl7pPr>
            <a:lvl8pPr marL="1371600" algn="r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he-IL" altLang="en-US" sz="3300">
                <a:solidFill>
                  <a:schemeClr val="tx1"/>
                </a:solidFill>
                <a:latin typeface="Calibri Light" pitchFamily="34" charset="0"/>
                <a:ea typeface="Arial" pitchFamily="34" charset="0"/>
                <a:cs typeface="Times New Roman" pitchFamily="18" charset="0"/>
              </a:defRPr>
            </a:lvl8pPr>
            <a:lvl9pPr marL="1828800" algn="r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he-IL" altLang="en-US" sz="3300">
                <a:solidFill>
                  <a:schemeClr val="tx1"/>
                </a:solidFill>
                <a:latin typeface="Calibri Light" pitchFamily="34" charset="0"/>
                <a:ea typeface="Arial" pitchFamily="34" charset="0"/>
                <a:cs typeface="Times New Roman" pitchFamily="18" charset="0"/>
              </a:defRPr>
            </a:lvl9pPr>
          </a:lstStyle>
          <a:p>
            <a:pPr lvl="0" eaLnBrk="1" hangingPunct="1"/>
            <a:r>
              <a:rPr altLang="he-IL" sz="2400" smtClean="0">
                <a:solidFill>
                  <a:schemeClr val="bg1"/>
                </a:solidFill>
                <a:latin typeface="YaguarMedium" pitchFamily="2" charset="-79"/>
                <a:cs typeface="YaguarMedium" pitchFamily="2" charset="-79"/>
              </a:rPr>
              <a:t>דוח ניודים נכנסים | תפריט הדוחות</a:t>
            </a:r>
            <a:endParaRPr lang="he-IL" altLang="he-IL" sz="2400">
              <a:solidFill>
                <a:schemeClr val="bg1"/>
              </a:solidFill>
              <a:latin typeface="YaguarMedium" pitchFamily="2" charset="-79"/>
              <a:cs typeface="YaguarMedium" pitchFamily="2" charset="-79"/>
            </a:endParaRPr>
          </a:p>
        </p:txBody>
      </p:sp>
      <p:sp>
        <p:nvSpPr>
          <p:cNvPr id="8195" name="מציין מיקום של מספר שקופית 5"/>
          <p:cNvSpPr txBox="1">
            <a:spLocks noGrp="1"/>
          </p:cNvSpPr>
          <p:nvPr>
            <p:ph type="sldNum" idx="12"/>
          </p:nvPr>
        </p:nvSpPr>
        <p:spPr>
          <a:xfrm>
            <a:off x="3700468" y="3481378"/>
            <a:ext cx="2057400" cy="274638"/>
          </a:xfrm>
          <a:prstGeom prst="rect">
            <a:avLst/>
          </a:prstGeom>
          <a:noFill/>
        </p:spPr>
        <p:txBody>
          <a:bodyPr rtlCol="1" anchor="ctr" anchorCtr="0"/>
          <a:lstStyle>
            <a:lvl1pPr marL="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he-IL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marL="0" marR="0" lvl="0" indent="0" algn="l" eaLnBrk="1" hangingPunct="1"/>
            <a:fld id="{012EFF4B-13DE-4C1C-BADE-3BAF7562E616}" type="slidenum">
              <a:rPr sz="800">
                <a:solidFill>
                  <a:srgbClr val="898989"/>
                </a:solidFill>
                <a:ea typeface="Arial" pitchFamily="34" charset="0"/>
              </a:rPr>
              <a:pPr marL="0" marR="0" lvl="0" indent="0" algn="l" eaLnBrk="1" hangingPunct="1"/>
              <a:t>6</a:t>
            </a:fld>
            <a:endParaRPr sz="800">
              <a:solidFill>
                <a:srgbClr val="898989"/>
              </a:solidFill>
              <a:ea typeface="Arial" pitchFamily="34" charset="0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1428696" y="857238"/>
            <a:ext cx="77153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endParaRPr lang="he-IL" altLang="he-IL" sz="1400" smtClean="0">
              <a:solidFill>
                <a:srgbClr val="002060"/>
              </a:solidFill>
              <a:latin typeface="YaguarRegular" pitchFamily="2" charset="-79"/>
              <a:cs typeface="YaguarRegular" pitchFamily="2" charset="-79"/>
            </a:endParaRPr>
          </a:p>
          <a:p>
            <a:pPr lvl="0" eaLnBrk="1" hangingPunct="1"/>
            <a:r>
              <a:rPr lang="he-IL" altLang="he-IL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באזור זה ניתן לסנן את הנתונים בדוח בהתאם לקטגוריות הבאות:</a:t>
            </a:r>
          </a:p>
          <a:p>
            <a:pPr marL="342900" lvl="0" indent="-342900" eaLnBrk="1" hangingPunct="1">
              <a:buFont typeface="+mj-cs"/>
              <a:buAutoNum type="hebrew2Minus"/>
            </a:pPr>
            <a:r>
              <a:rPr lang="he-IL" altLang="he-IL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סטטוס פעילות הניוד</a:t>
            </a:r>
            <a:endParaRPr lang="he-IL" altLang="he-IL" sz="1400" smtClean="0">
              <a:solidFill>
                <a:srgbClr val="FF0000"/>
              </a:solidFill>
              <a:latin typeface="YaguarRegular" pitchFamily="2" charset="-79"/>
              <a:cs typeface="YaguarRegular" pitchFamily="2" charset="-79"/>
            </a:endParaRPr>
          </a:p>
          <a:p>
            <a:pPr marL="342900" lvl="0" indent="-342900" eaLnBrk="1" hangingPunct="1">
              <a:buFont typeface="+mj-cs"/>
              <a:buAutoNum type="hebrew2Minus"/>
            </a:pPr>
            <a:r>
              <a:rPr lang="he-IL" altLang="he-IL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סוג מוצר</a:t>
            </a:r>
          </a:p>
          <a:p>
            <a:pPr marL="342900" lvl="0" indent="-342900" eaLnBrk="1" hangingPunct="1">
              <a:buFont typeface="+mj-cs"/>
              <a:buAutoNum type="hebrew2Minus"/>
            </a:pPr>
            <a:r>
              <a:rPr lang="he-IL" altLang="he-IL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תאריך קבלת הבקשה</a:t>
            </a:r>
          </a:p>
          <a:p>
            <a:pPr marL="342900" lvl="0" indent="-342900" eaLnBrk="1" hangingPunct="1">
              <a:buFont typeface="+mj-cs"/>
              <a:buAutoNum type="hebrew2Minus"/>
            </a:pPr>
            <a:r>
              <a:rPr lang="he-IL" altLang="he-IL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עד תאריך</a:t>
            </a:r>
          </a:p>
          <a:p>
            <a:pPr marL="342900" lvl="0" indent="-342900" eaLnBrk="1" hangingPunct="1">
              <a:buFont typeface="+mj-cs"/>
              <a:buAutoNum type="hebrew2Minus"/>
            </a:pPr>
            <a:r>
              <a:rPr lang="he-IL" altLang="he-IL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ת.ז. לקוח</a:t>
            </a:r>
          </a:p>
          <a:p>
            <a:pPr marL="342900" lvl="0" indent="-342900" eaLnBrk="1" hangingPunct="1">
              <a:buFont typeface="+mj-cs"/>
              <a:buAutoNum type="hebrew2Minus"/>
            </a:pPr>
            <a:r>
              <a:rPr lang="he-IL" altLang="he-IL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לאחר בחירת הנתונים להצגה יש ללחוץ על  </a:t>
            </a:r>
          </a:p>
          <a:p>
            <a:pPr lvl="0" eaLnBrk="1" hangingPunct="1"/>
            <a:endParaRPr lang="he-IL" altLang="he-IL" sz="1400">
              <a:solidFill>
                <a:srgbClr val="002060"/>
              </a:solidFill>
              <a:latin typeface="YaguarRegular" pitchFamily="2" charset="-79"/>
              <a:cs typeface="YaguarRegular" pitchFamily="2" charset="-79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643570" y="2428874"/>
            <a:ext cx="428628" cy="14113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71472" y="1785932"/>
            <a:ext cx="3816289" cy="160020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9" name="תמונה 1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1502C6A-8D3F-4A3A-906D-6D338BEE26B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 l="31528" t="38271" r="30000" b="33087"/>
          <a:stretch>
            <a:fillRect/>
          </a:stretch>
        </p:blipFill>
        <p:spPr>
          <a:xfrm>
            <a:off x="224821" y="4371950"/>
            <a:ext cx="1296144" cy="54278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57300" y="0"/>
            <a:ext cx="7886700" cy="993775"/>
          </a:xfrm>
        </p:spPr>
        <p:txBody>
          <a:bodyPr/>
          <a:lstStyle/>
          <a:p>
            <a:r>
              <a:rPr altLang="he-IL" sz="2400" smtClean="0">
                <a:solidFill>
                  <a:schemeClr val="bg1"/>
                </a:solidFill>
                <a:latin typeface="YaguarMedium" pitchFamily="2" charset="-79"/>
                <a:cs typeface="YaguarMedium" pitchFamily="2" charset="-79"/>
              </a:rPr>
              <a:t>דוח ניודים נכנסים | סיכום פעילות ניודים נכנסים</a:t>
            </a:r>
            <a:endParaRPr lang="he-IL" sz="240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71538" y="857238"/>
            <a:ext cx="7886700" cy="3262312"/>
          </a:xfrm>
        </p:spPr>
        <p:txBody>
          <a:bodyPr/>
          <a:lstStyle/>
          <a:p>
            <a:pPr lvl="0" eaLnBrk="1" hangingPunct="1">
              <a:buNone/>
            </a:pPr>
            <a:r>
              <a:rPr altLang="he-IL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תצוגה מודולרית של  סיכום הפעילות </a:t>
            </a:r>
            <a:r>
              <a:rPr lang="he-IL" altLang="he-IL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(סטטוסים קיימים) </a:t>
            </a:r>
            <a:r>
              <a:rPr altLang="he-IL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שבוצע לפי התחומים הבאים:</a:t>
            </a:r>
          </a:p>
          <a:p>
            <a:pPr lvl="0" eaLnBrk="1" hangingPunct="1">
              <a:buNone/>
            </a:pPr>
            <a:r>
              <a:rPr altLang="he-IL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  א. העברות שבוצעו</a:t>
            </a:r>
          </a:p>
          <a:p>
            <a:pPr lvl="0" eaLnBrk="1" hangingPunct="1">
              <a:buNone/>
            </a:pPr>
            <a:r>
              <a:rPr altLang="he-IL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  ב. קופות פעילות ממתין </a:t>
            </a:r>
            <a:r>
              <a:rPr lang="he-IL" altLang="he-IL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 </a:t>
            </a:r>
            <a:r>
              <a:rPr altLang="he-IL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להפקדה </a:t>
            </a:r>
            <a:r>
              <a:rPr lang="he-IL" altLang="he-IL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–</a:t>
            </a:r>
            <a:r>
              <a:rPr altLang="he-IL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הצגת העברות הממתינות להפקדה ראשונה</a:t>
            </a:r>
          </a:p>
          <a:p>
            <a:pPr lvl="0" eaLnBrk="1" hangingPunct="1">
              <a:buNone/>
            </a:pPr>
            <a:r>
              <a:rPr altLang="he-IL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  ג. העברות בתהליך </a:t>
            </a:r>
            <a:r>
              <a:rPr lang="he-IL" altLang="he-IL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–</a:t>
            </a:r>
            <a:r>
              <a:rPr altLang="he-IL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 הצגת תאריכי צפי לניודים</a:t>
            </a:r>
          </a:p>
          <a:p>
            <a:pPr lvl="0" eaLnBrk="1" hangingPunct="1">
              <a:buNone/>
            </a:pPr>
            <a:r>
              <a:rPr altLang="he-IL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  ד. חוסרים </a:t>
            </a:r>
            <a:r>
              <a:rPr lang="he-IL" altLang="he-IL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–</a:t>
            </a:r>
            <a:r>
              <a:rPr altLang="he-IL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 הצגת חוסרים של טפסים שהתקבלו</a:t>
            </a:r>
          </a:p>
          <a:p>
            <a:pPr lvl="0" eaLnBrk="1" hangingPunct="1">
              <a:buNone/>
            </a:pPr>
            <a:r>
              <a:rPr altLang="he-IL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  ה. דחיה מלאה</a:t>
            </a:r>
            <a:endParaRPr lang="he-IL" altLang="he-IL" sz="1400" smtClean="0">
              <a:solidFill>
                <a:srgbClr val="002060"/>
              </a:solidFill>
              <a:latin typeface="YaguarRegular" pitchFamily="2" charset="-79"/>
              <a:cs typeface="YaguarRegular" pitchFamily="2" charset="-79"/>
            </a:endParaRPr>
          </a:p>
          <a:p>
            <a:pPr lvl="0" eaLnBrk="1" hangingPunct="1">
              <a:buNone/>
            </a:pPr>
            <a:endParaRPr altLang="he-IL" sz="1200" smtClean="0">
              <a:solidFill>
                <a:srgbClr val="002060"/>
              </a:solidFill>
              <a:latin typeface="YaguarRegular" pitchFamily="2" charset="-79"/>
              <a:cs typeface="YaguarRegular" pitchFamily="2" charset="-79"/>
            </a:endParaRPr>
          </a:p>
          <a:p>
            <a:pPr lvl="0" eaLnBrk="1" hangingPunct="1">
              <a:buNone/>
            </a:pPr>
            <a:endParaRPr altLang="he-IL" sz="1200" smtClean="0">
              <a:solidFill>
                <a:srgbClr val="002060"/>
              </a:solidFill>
              <a:latin typeface="YaguarRegular" pitchFamily="2" charset="-79"/>
              <a:cs typeface="YaguarRegular" pitchFamily="2" charset="-79"/>
            </a:endParaRPr>
          </a:p>
          <a:p>
            <a:pPr lvl="0" eaLnBrk="1" hangingPunct="1">
              <a:buNone/>
            </a:pPr>
            <a:r>
              <a:rPr lang="he-IL" altLang="he-IL" sz="12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שים </a:t>
            </a:r>
            <a:r>
              <a:rPr lang="he-IL" altLang="he-IL" sz="120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לב:</a:t>
            </a:r>
          </a:p>
          <a:p>
            <a:pPr lvl="0" eaLnBrk="1" hangingPunct="1">
              <a:buNone/>
            </a:pPr>
            <a:r>
              <a:rPr lang="he-IL" altLang="he-IL" sz="120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ניתן לסנן כל חלק בתרשים העוגה ע"י לחיצה על החלק הרלוונטי</a:t>
            </a:r>
          </a:p>
          <a:p>
            <a:pPr lvl="0" eaLnBrk="1" hangingPunct="1">
              <a:buNone/>
            </a:pPr>
            <a:endParaRPr lang="he-IL" altLang="he-IL" sz="1400" smtClean="0">
              <a:solidFill>
                <a:srgbClr val="FF0000"/>
              </a:solidFill>
              <a:latin typeface="YaguarRegular" pitchFamily="2" charset="-79"/>
              <a:cs typeface="YaguarRegular" pitchFamily="2" charset="-79"/>
            </a:endParaRPr>
          </a:p>
          <a:p>
            <a:pPr>
              <a:buNone/>
            </a:pPr>
            <a:r>
              <a:rPr sz="1200" smtClean="0"/>
              <a:t/>
            </a:r>
            <a:br>
              <a:rPr sz="1200" smtClean="0"/>
            </a:br>
            <a:endParaRPr lang="he-IL" sz="90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2844" y="785800"/>
            <a:ext cx="3143272" cy="182017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8992" y="3143254"/>
            <a:ext cx="1823081" cy="88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מחבר חץ ישר 12"/>
          <p:cNvCxnSpPr/>
          <p:nvPr/>
        </p:nvCxnSpPr>
        <p:spPr>
          <a:xfrm rot="10800000" flipV="1">
            <a:off x="4214810" y="3000378"/>
            <a:ext cx="428630" cy="28575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תמונה 1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1502C6A-8D3F-4A3A-906D-6D338BEE26B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 l="31528" t="38271" r="30000" b="33087"/>
          <a:stretch>
            <a:fillRect/>
          </a:stretch>
        </p:blipFill>
        <p:spPr>
          <a:xfrm>
            <a:off x="224821" y="4371950"/>
            <a:ext cx="1296144" cy="5427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57300" y="0"/>
            <a:ext cx="7886700" cy="993775"/>
          </a:xfrm>
        </p:spPr>
        <p:txBody>
          <a:bodyPr/>
          <a:lstStyle/>
          <a:p>
            <a:r>
              <a:rPr altLang="he-IL" sz="2400" dirty="0" smtClean="0">
                <a:solidFill>
                  <a:schemeClr val="bg1"/>
                </a:solidFill>
                <a:latin typeface="YaguarMedium" pitchFamily="2" charset="-79"/>
                <a:cs typeface="YaguarMedium" pitchFamily="2" charset="-79"/>
              </a:rPr>
              <a:t>דוח </a:t>
            </a:r>
            <a:r>
              <a:rPr altLang="he-IL" sz="2400" dirty="0" err="1" smtClean="0">
                <a:solidFill>
                  <a:schemeClr val="bg1"/>
                </a:solidFill>
                <a:latin typeface="YaguarMedium" pitchFamily="2" charset="-79"/>
                <a:cs typeface="YaguarMedium" pitchFamily="2" charset="-79"/>
              </a:rPr>
              <a:t>ניודים</a:t>
            </a:r>
            <a:r>
              <a:rPr altLang="he-IL" sz="2400" dirty="0" smtClean="0">
                <a:solidFill>
                  <a:schemeClr val="bg1"/>
                </a:solidFill>
                <a:latin typeface="YaguarMedium" pitchFamily="2" charset="-79"/>
                <a:cs typeface="YaguarMedium" pitchFamily="2" charset="-79"/>
              </a:rPr>
              <a:t> נכנסים | דוח ניוד</a:t>
            </a:r>
            <a:r>
              <a:rPr lang="he-IL" altLang="he-IL" sz="2400" dirty="0" smtClean="0">
                <a:solidFill>
                  <a:schemeClr val="bg1"/>
                </a:solidFill>
                <a:latin typeface="YaguarMedium" pitchFamily="2" charset="-79"/>
                <a:cs typeface="YaguarMedium" pitchFamily="2" charset="-79"/>
              </a:rPr>
              <a:t> </a:t>
            </a:r>
            <a:r>
              <a:rPr lang="he-IL" altLang="he-IL" sz="2400" dirty="0">
                <a:solidFill>
                  <a:schemeClr val="bg1"/>
                </a:solidFill>
                <a:latin typeface="YaguarMedium" pitchFamily="2" charset="-79"/>
                <a:cs typeface="YaguarMedium" pitchFamily="2" charset="-79"/>
              </a:rPr>
              <a:t>מרוכז</a:t>
            </a:r>
            <a:endParaRPr lang="he-IL" altLang="en-US" sz="2400" dirty="0">
              <a:solidFill>
                <a:schemeClr val="bg1"/>
              </a:solidFill>
              <a:latin typeface="YaguarMedium" pitchFamily="2" charset="-79"/>
              <a:cs typeface="YaguarMedium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42910" y="928676"/>
            <a:ext cx="8386766" cy="3262312"/>
          </a:xfrm>
        </p:spPr>
        <p:txBody>
          <a:bodyPr/>
          <a:lstStyle/>
          <a:p>
            <a:pPr lvl="0" eaLnBrk="1" hangingPunct="1">
              <a:buNone/>
            </a:pPr>
            <a:r>
              <a:rPr lang="he-IL" altLang="he-IL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בהתאם לבחירת סטטוס הניוד ותאריכים בבחירה , מוצג </a:t>
            </a:r>
            <a:r>
              <a:rPr altLang="he-IL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דוח </a:t>
            </a:r>
            <a:r>
              <a:rPr lang="he-IL" altLang="he-IL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הכולל את פירוט העמיתים. </a:t>
            </a:r>
          </a:p>
          <a:p>
            <a:pPr lvl="0" eaLnBrk="1" hangingPunct="1">
              <a:buNone/>
            </a:pPr>
            <a:r>
              <a:rPr lang="he-IL" altLang="he-IL" sz="1400" b="1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שים/י </a:t>
            </a:r>
            <a:r>
              <a:rPr lang="he-IL" altLang="he-IL" sz="1400" b="1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לב - סטטוס </a:t>
            </a:r>
            <a:r>
              <a:rPr lang="he-IL" altLang="he-IL" sz="1400" b="1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דוח ניוד מרוכז מכיל תצוגה ממוזגת של כל </a:t>
            </a:r>
            <a:r>
              <a:rPr lang="he-IL" altLang="he-IL" sz="1400" b="1" err="1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הסטטוסים יחד</a:t>
            </a:r>
            <a:r>
              <a:rPr altLang="he-IL" sz="1400" b="1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.</a:t>
            </a:r>
            <a:endParaRPr lang="he-IL" altLang="he-IL" sz="1400" b="1" smtClean="0">
              <a:solidFill>
                <a:srgbClr val="002060"/>
              </a:solidFill>
              <a:latin typeface="YaguarRegular" pitchFamily="2" charset="-79"/>
              <a:cs typeface="YaguarRegular" pitchFamily="2" charset="-79"/>
            </a:endParaRPr>
          </a:p>
          <a:p>
            <a:pPr lvl="0" eaLnBrk="1" hangingPunct="1">
              <a:buNone/>
            </a:pPr>
            <a:endParaRPr lang="he-IL" sz="1400" smtClean="0">
              <a:solidFill>
                <a:srgbClr val="002060"/>
              </a:solidFill>
              <a:latin typeface="YaguarRegular" pitchFamily="2" charset="-79"/>
              <a:cs typeface="YaguarRegular" pitchFamily="2" charset="-79"/>
            </a:endParaRPr>
          </a:p>
          <a:p>
            <a:pPr lvl="0" eaLnBrk="1" hangingPunct="1">
              <a:buNone/>
            </a:pPr>
            <a:endParaRPr lang="he-IL" sz="1400">
              <a:solidFill>
                <a:srgbClr val="002060"/>
              </a:solidFill>
              <a:latin typeface="YaguarRegular" pitchFamily="2" charset="-79"/>
              <a:cs typeface="YaguarRegular" pitchFamily="2" charset="-79"/>
            </a:endParaRPr>
          </a:p>
          <a:p>
            <a:pPr lvl="0" eaLnBrk="1" hangingPunct="1">
              <a:buNone/>
            </a:pPr>
            <a:endParaRPr lang="he-IL" sz="1400" smtClean="0">
              <a:solidFill>
                <a:srgbClr val="002060"/>
              </a:solidFill>
              <a:latin typeface="YaguarRegular" pitchFamily="2" charset="-79"/>
              <a:cs typeface="YaguarRegular" pitchFamily="2" charset="-79"/>
            </a:endParaRPr>
          </a:p>
          <a:p>
            <a:pPr lvl="0" eaLnBrk="1" hangingPunct="1">
              <a:buNone/>
            </a:pPr>
            <a:endParaRPr lang="he-IL" sz="1400">
              <a:solidFill>
                <a:srgbClr val="002060"/>
              </a:solidFill>
              <a:latin typeface="YaguarRegular" pitchFamily="2" charset="-79"/>
              <a:cs typeface="YaguarRegular" pitchFamily="2" charset="-79"/>
            </a:endParaRPr>
          </a:p>
          <a:p>
            <a:pPr lvl="0" eaLnBrk="1" hangingPunct="1">
              <a:buNone/>
            </a:pPr>
            <a:endParaRPr lang="he-IL" sz="1400" smtClean="0">
              <a:solidFill>
                <a:srgbClr val="002060"/>
              </a:solidFill>
              <a:latin typeface="YaguarRegular" pitchFamily="2" charset="-79"/>
              <a:cs typeface="YaguarRegular" pitchFamily="2" charset="-79"/>
            </a:endParaRPr>
          </a:p>
          <a:p>
            <a:pPr eaLnBrk="1" hangingPunct="1">
              <a:buNone/>
            </a:pPr>
            <a:r>
              <a:rPr lang="he-IL" altLang="en-US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לחיצה </a:t>
            </a:r>
            <a:r>
              <a:rPr lang="he-IL" altLang="en-US" sz="140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על הסימן  </a:t>
            </a:r>
            <a:r>
              <a:rPr lang="he-IL" altLang="en-US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          </a:t>
            </a:r>
            <a:r>
              <a:rPr lang="he-IL" altLang="en-US" sz="140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מאפשרת </a:t>
            </a:r>
            <a:r>
              <a:rPr lang="he-IL" altLang="en-US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צפייה </a:t>
            </a:r>
            <a:r>
              <a:rPr lang="he-IL" altLang="en-US" sz="140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במידע הבא: שם מעסיק, שם סוכן ומס' </a:t>
            </a:r>
            <a:r>
              <a:rPr lang="he-IL" altLang="en-US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סוכן</a:t>
            </a:r>
            <a:r>
              <a:rPr altLang="en-US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.</a:t>
            </a:r>
            <a:endParaRPr lang="he-IL" altLang="en-US" sz="1400">
              <a:solidFill>
                <a:srgbClr val="002060"/>
              </a:solidFill>
              <a:latin typeface="YaguarRegular" pitchFamily="2" charset="-79"/>
              <a:cs typeface="YaguarRegular" pitchFamily="2" charset="-79"/>
            </a:endParaRPr>
          </a:p>
          <a:p>
            <a:pPr lvl="0" eaLnBrk="1" hangingPunct="1">
              <a:buNone/>
            </a:pPr>
            <a:endParaRPr lang="he-IL" sz="1400" smtClean="0">
              <a:solidFill>
                <a:srgbClr val="FF0000"/>
              </a:solidFill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54829" y="1801781"/>
            <a:ext cx="6929486" cy="97755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2396" y="2931790"/>
            <a:ext cx="2238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מחבר חץ ישר 12"/>
          <p:cNvCxnSpPr/>
          <p:nvPr/>
        </p:nvCxnSpPr>
        <p:spPr>
          <a:xfrm flipH="1">
            <a:off x="6948264" y="2623486"/>
            <a:ext cx="475243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תמונה 1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1502C6A-8D3F-4A3A-906D-6D338BEE26B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 l="31528" t="38271" r="30000" b="33087"/>
          <a:stretch>
            <a:fillRect/>
          </a:stretch>
        </p:blipFill>
        <p:spPr>
          <a:xfrm>
            <a:off x="224821" y="4371950"/>
            <a:ext cx="1296144" cy="5427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635" y="0"/>
            <a:ext cx="7886700" cy="993775"/>
          </a:xfrm>
        </p:spPr>
        <p:txBody>
          <a:bodyPr/>
          <a:lstStyle/>
          <a:p>
            <a:r>
              <a:rPr lang="he-IL" altLang="he-IL" sz="2400">
                <a:solidFill>
                  <a:schemeClr val="bg1"/>
                </a:solidFill>
                <a:latin typeface="YaguarMedium" pitchFamily="2" charset="-79"/>
                <a:cs typeface="YaguarMedium" pitchFamily="2" charset="-79"/>
              </a:rPr>
              <a:t>דוח ניודים נכנסים | דוח </a:t>
            </a:r>
            <a:r>
              <a:rPr lang="he-IL" altLang="he-IL" sz="2400" smtClean="0">
                <a:solidFill>
                  <a:schemeClr val="bg1"/>
                </a:solidFill>
                <a:latin typeface="YaguarMedium" pitchFamily="2" charset="-79"/>
                <a:cs typeface="YaguarMedium" pitchFamily="2" charset="-79"/>
              </a:rPr>
              <a:t>השלמת </a:t>
            </a:r>
            <a:r>
              <a:rPr lang="he-IL" altLang="he-IL" sz="2400" smtClean="0">
                <a:solidFill>
                  <a:schemeClr val="bg1"/>
                </a:solidFill>
                <a:latin typeface="YaguarMedium" pitchFamily="2" charset="-79"/>
                <a:cs typeface="YaguarMedium" pitchFamily="2" charset="-79"/>
              </a:rPr>
              <a:t>חוסרים</a:t>
            </a:r>
            <a:endParaRPr lang="he-IL" sz="240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843558"/>
            <a:ext cx="7886700" cy="3262312"/>
          </a:xfrm>
        </p:spPr>
        <p:txBody>
          <a:bodyPr/>
          <a:lstStyle/>
          <a:p>
            <a:pPr marL="0" indent="0">
              <a:buNone/>
            </a:pPr>
            <a:r>
              <a:rPr lang="he-IL" altLang="en-US" sz="1400" dirty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הדוח מציג פעילויות ניוד נכנס אשר דורשות השלמת </a:t>
            </a:r>
            <a:r>
              <a:rPr lang="he-IL" altLang="en-US" sz="1400" dirty="0" err="1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חוסרים</a:t>
            </a:r>
            <a:r>
              <a:rPr lang="he-IL" altLang="en-US" sz="1400" dirty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, </a:t>
            </a:r>
            <a:r>
              <a:rPr lang="he-IL" altLang="en-US" sz="140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בעמודה </a:t>
            </a:r>
            <a:r>
              <a:rPr lang="he-IL" altLang="en-US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סיבת החוסר </a:t>
            </a:r>
            <a:r>
              <a:rPr lang="he-IL" altLang="en-US" sz="1400" dirty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ניתן לראות מה החוסר הקיים לפעילות.  </a:t>
            </a:r>
          </a:p>
          <a:p>
            <a:pPr marL="0" indent="0">
              <a:buNone/>
            </a:pPr>
            <a:r>
              <a:rPr lang="he-IL" altLang="en-US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השלמת </a:t>
            </a:r>
            <a:r>
              <a:rPr lang="he-IL" altLang="en-US" sz="1400" err="1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חוסרים</a:t>
            </a:r>
            <a:r>
              <a:rPr lang="he-IL" altLang="en-US" sz="140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 </a:t>
            </a:r>
            <a:r>
              <a:rPr lang="he-IL" altLang="en-US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מתבצעת בלחיצה </a:t>
            </a:r>
            <a:r>
              <a:rPr lang="he-IL" altLang="en-US" sz="140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על                   </a:t>
            </a:r>
            <a:r>
              <a:rPr lang="he-IL" altLang="en-US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,לאחר מכן תופיע </a:t>
            </a:r>
            <a:r>
              <a:rPr lang="he-IL" altLang="en-US" sz="1400" dirty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כתובת דוא"ל אשר אליה ניתן לשלוח את השלמת </a:t>
            </a:r>
            <a:r>
              <a:rPr lang="he-IL" altLang="en-US" sz="1400" dirty="0" err="1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החוסרים</a:t>
            </a:r>
            <a:r>
              <a:rPr lang="he-IL" altLang="en-US" sz="1400" dirty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 להמשך </a:t>
            </a:r>
            <a:r>
              <a:rPr lang="he-IL" altLang="en-US" sz="140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פעילות </a:t>
            </a:r>
            <a:r>
              <a:rPr lang="he-IL" altLang="en-US" sz="1400" smtClean="0">
                <a:solidFill>
                  <a:srgbClr val="002060"/>
                </a:solidFill>
                <a:latin typeface="YaguarRegular" pitchFamily="2" charset="-79"/>
                <a:cs typeface="YaguarRegular" pitchFamily="2" charset="-79"/>
              </a:rPr>
              <a:t>הניוד.</a:t>
            </a:r>
            <a:endParaRPr lang="he-IL" altLang="en-US" sz="1400" dirty="0">
              <a:solidFill>
                <a:srgbClr val="002060"/>
              </a:solidFill>
              <a:latin typeface="YaguarRegular" pitchFamily="2" charset="-79"/>
              <a:cs typeface="YaguarRegular" pitchFamily="2" charset="-79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1587420"/>
            <a:ext cx="647486" cy="18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63638"/>
            <a:ext cx="6768752" cy="222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67278"/>
            <a:ext cx="551895" cy="22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תמונה 1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1502C6A-8D3F-4A3A-906D-6D338BEE26B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 l="31528" t="38271" r="30000" b="33087"/>
          <a:stretch>
            <a:fillRect/>
          </a:stretch>
        </p:blipFill>
        <p:spPr>
          <a:xfrm>
            <a:off x="224821" y="4371950"/>
            <a:ext cx="1296144" cy="54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69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34209"/>
  <p:tag name="AS_OS" val="Microsoft Windows NT 6.2.9200.0"/>
  <p:tag name="AS_RELEASE_DATE" val="2018.07.12"/>
  <p:tag name="AS_TITLE" val="Aspose.Slides for .NET 2.0"/>
  <p:tag name="AS_VERSION" val="18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2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r="http://schemas.openxmlformats.org/officeDocument/2006/relationships"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544</Words>
  <Application>Microsoft Office PowerPoint</Application>
  <PresentationFormat>On-screen Show (16:9)</PresentationFormat>
  <Paragraphs>96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ערכת נושא Office</vt:lpstr>
      <vt:lpstr>1_ערכת נושא Office</vt:lpstr>
      <vt:lpstr>PowerPoint Presentation</vt:lpstr>
      <vt:lpstr>הקדמה </vt:lpstr>
      <vt:lpstr>כללנט | כניסה לאתר </vt:lpstr>
      <vt:lpstr>כללנט | דוח ניודים נכנסים</vt:lpstr>
      <vt:lpstr>דוח ניודים נכנסים | הכרות עם מסך הכניסה</vt:lpstr>
      <vt:lpstr>דוח ניודים נכנסים | תפריט הדוחות</vt:lpstr>
      <vt:lpstr>דוח ניודים נכנסים | סיכום פעילות ניודים נכנסים</vt:lpstr>
      <vt:lpstr>דוח ניודים נכנסים | דוח ניוד מרוכז</vt:lpstr>
      <vt:lpstr>דוח ניודים נכנסים | דוח השלמת חוסרים</vt:lpstr>
      <vt:lpstr>דוח ניודים נכנסים | דוח סטטוס ניוד</vt:lpstr>
      <vt:lpstr>כללנט | תמונת לקוח | פוליסות | ניוד נכנס ביטוח חיים וחיסכון</vt:lpstr>
      <vt:lpstr>כללנט | תמונת לקוח | פוליסות | ניוד נכנס פנסיה וגמל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טוהר וקנין</dc:creator>
  <cp:lastModifiedBy>עינת בן עמי</cp:lastModifiedBy>
  <cp:revision>8</cp:revision>
  <cp:lastPrinted>2018-11-01T11:57:16Z</cp:lastPrinted>
  <dcterms:created xsi:type="dcterms:W3CDTF">2018-03-13T07:35:22Z</dcterms:created>
  <dcterms:modified xsi:type="dcterms:W3CDTF">2019-01-03T10:03:54Z</dcterms:modified>
</cp:coreProperties>
</file>